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Lst>
  <p:sldSz cy="5143500" cx="9144000"/>
  <p:notesSz cx="6858000" cy="9144000"/>
  <p:embeddedFontLst>
    <p:embeddedFont>
      <p:font typeface="Roboto"/>
      <p:regular r:id="rId53"/>
      <p:bold r:id="rId54"/>
      <p:italic r:id="rId55"/>
      <p:boldItalic r:id="rId56"/>
    </p:embeddedFont>
    <p:embeddedFont>
      <p:font typeface="Old Standard TT"/>
      <p:regular r:id="rId57"/>
      <p:bold r:id="rId58"/>
      <p: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E76573-6DB9-4BDE-AA2F-28DFBC7C9ECF}">
  <a:tblStyle styleId="{82E76573-6DB9-4BDE-AA2F-28DFBC7C9EC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100866FD-5E56-4BD1-94C3-E1E2BC07C15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Roboto-regular.fntdata"/><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oboto-italic.fntdata"/><Relationship Id="rId10" Type="http://schemas.openxmlformats.org/officeDocument/2006/relationships/slide" Target="slides/slide2.xml"/><Relationship Id="rId54" Type="http://schemas.openxmlformats.org/officeDocument/2006/relationships/font" Target="fonts/Roboto-bold.fntdata"/><Relationship Id="rId13" Type="http://schemas.openxmlformats.org/officeDocument/2006/relationships/slide" Target="slides/slide5.xml"/><Relationship Id="rId57" Type="http://schemas.openxmlformats.org/officeDocument/2006/relationships/font" Target="fonts/OldStandardTT-regular.fntdata"/><Relationship Id="rId12" Type="http://schemas.openxmlformats.org/officeDocument/2006/relationships/slide" Target="slides/slide4.xml"/><Relationship Id="rId56" Type="http://schemas.openxmlformats.org/officeDocument/2006/relationships/font" Target="fonts/Roboto-boldItalic.fntdata"/><Relationship Id="rId15" Type="http://schemas.openxmlformats.org/officeDocument/2006/relationships/slide" Target="slides/slide7.xml"/><Relationship Id="rId59" Type="http://schemas.openxmlformats.org/officeDocument/2006/relationships/font" Target="fonts/OldStandardTT-italic.fntdata"/><Relationship Id="rId14" Type="http://schemas.openxmlformats.org/officeDocument/2006/relationships/slide" Target="slides/slide6.xml"/><Relationship Id="rId58" Type="http://schemas.openxmlformats.org/officeDocument/2006/relationships/font" Target="fonts/OldStandardTT-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10abcbb93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10abcbb9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10abcbb93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10abcbb9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10abcbb93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310abcbb9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10abcbb93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10abcbb9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10abcbb93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310abcbb9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219614963_2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21961496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21961496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21961496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21961496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21961496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21961496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21961496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21961496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321961496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21961496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21961496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10abcbb93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10abcbb9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2a4cc889e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32a4cc889e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2a4cc889e_2_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132a4cc889e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2a4cc889e_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132a4cc889e_2_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132a4cc889e_2_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2a4cc889e_2_1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32a4cc889e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2a4cc889e_2_1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132a4cc889e_2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2a4cc889e_2_1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132a4cc889e_2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32a4cc889e_2_2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32a4cc889e_2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2a4cc889e_2_3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132a4cc889e_2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2a4cc889e_2_4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32a4cc889e_2_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32a4cc889e_2_4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132a4cc889e_2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32a4cc889e_2_4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132a4cc889e_2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32a4cc889e_2_49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132a4cc889e_2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310abcbb93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310abcbb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31d22de41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31d22de41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31d22de41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31d22de41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31d22de411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31d22de411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31d22de41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31d22de41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31d22de411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31d22de411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31d22de411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31d22de411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31d22de411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31d22de411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32ba69002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32ba69002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32ba69002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32ba69002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21961496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13219614963_5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10abcbb93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10abcbb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10abcbb93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10abcbb9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0" name="Google Shape;70;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6" name="Google Shape;76;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9" name="Google Shape;89;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1" name="Google Shape;91;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4" name="Shape 104"/>
        <p:cNvGrpSpPr/>
        <p:nvPr/>
      </p:nvGrpSpPr>
      <p:grpSpPr>
        <a:xfrm>
          <a:off x="0" y="0"/>
          <a:ext cx="0" cy="0"/>
          <a:chOff x="0" y="0"/>
          <a:chExt cx="0" cy="0"/>
        </a:xfrm>
      </p:grpSpPr>
      <p:sp>
        <p:nvSpPr>
          <p:cNvPr id="105" name="Google Shape;105;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7" name="Google Shape;107;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8" name="Google Shape;108;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1" name="Shape 111"/>
        <p:cNvGrpSpPr/>
        <p:nvPr/>
      </p:nvGrpSpPr>
      <p:grpSpPr>
        <a:xfrm>
          <a:off x="0" y="0"/>
          <a:ext cx="0" cy="0"/>
          <a:chOff x="0" y="0"/>
          <a:chExt cx="0" cy="0"/>
        </a:xfrm>
      </p:grpSpPr>
      <p:sp>
        <p:nvSpPr>
          <p:cNvPr id="112" name="Google Shape;112;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 name="Google Shape;113;p22"/>
          <p:cNvSpPr/>
          <p:nvPr>
            <p:ph idx="2" type="pic"/>
          </p:nvPr>
        </p:nvSpPr>
        <p:spPr>
          <a:xfrm>
            <a:off x="3887391" y="740569"/>
            <a:ext cx="4629150" cy="3655219"/>
          </a:xfrm>
          <a:prstGeom prst="rect">
            <a:avLst/>
          </a:prstGeom>
          <a:noFill/>
          <a:ln>
            <a:noFill/>
          </a:ln>
        </p:spPr>
      </p:sp>
      <p:sp>
        <p:nvSpPr>
          <p:cNvPr id="114" name="Google Shape;114;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5" name="Google Shape;115;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 name="Shape 118"/>
        <p:cNvGrpSpPr/>
        <p:nvPr/>
      </p:nvGrpSpPr>
      <p:grpSpPr>
        <a:xfrm>
          <a:off x="0" y="0"/>
          <a:ext cx="0" cy="0"/>
          <a:chOff x="0" y="0"/>
          <a:chExt cx="0" cy="0"/>
        </a:xfrm>
      </p:grpSpPr>
      <p:sp>
        <p:nvSpPr>
          <p:cNvPr id="119" name="Google Shape;119;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1" name="Google Shape;121;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4" name="Shape 124"/>
        <p:cNvGrpSpPr/>
        <p:nvPr/>
      </p:nvGrpSpPr>
      <p:grpSpPr>
        <a:xfrm>
          <a:off x="0" y="0"/>
          <a:ext cx="0" cy="0"/>
          <a:chOff x="0" y="0"/>
          <a:chExt cx="0" cy="0"/>
        </a:xfrm>
      </p:grpSpPr>
      <p:sp>
        <p:nvSpPr>
          <p:cNvPr id="125" name="Google Shape;125;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6" name="Shape 136"/>
        <p:cNvGrpSpPr/>
        <p:nvPr/>
      </p:nvGrpSpPr>
      <p:grpSpPr>
        <a:xfrm>
          <a:off x="0" y="0"/>
          <a:ext cx="0" cy="0"/>
          <a:chOff x="0" y="0"/>
          <a:chExt cx="0" cy="0"/>
        </a:xfrm>
      </p:grpSpPr>
      <p:sp>
        <p:nvSpPr>
          <p:cNvPr id="137" name="Google Shape;137;p2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39" name="Google Shape;139;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7" name="Google Shape;57;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8" name="Google Shape;58;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9" name="Google Shape;59;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Google Shape;60;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 name="Shape 130"/>
        <p:cNvGrpSpPr/>
        <p:nvPr/>
      </p:nvGrpSpPr>
      <p:grpSpPr>
        <a:xfrm>
          <a:off x="0" y="0"/>
          <a:ext cx="0" cy="0"/>
          <a:chOff x="0" y="0"/>
          <a:chExt cx="0" cy="0"/>
        </a:xfrm>
      </p:grpSpPr>
      <p:sp>
        <p:nvSpPr>
          <p:cNvPr id="131" name="Google Shape;131;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2" name="Google Shape;132;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9pPr>
          </a:lstStyle>
          <a:p/>
        </p:txBody>
      </p:sp>
      <p:sp>
        <p:nvSpPr>
          <p:cNvPr id="133" name="Google Shape;133;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34" name="Google Shape;134;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135" name="Google Shape;135;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Calibri"/>
                <a:ea typeface="Calibri"/>
                <a:cs typeface="Calibri"/>
                <a:sym typeface="Calibri"/>
              </a:defRPr>
            </a:lvl1pPr>
            <a:lvl2pPr indent="0" lvl="1" marL="0" marR="0" rtl="0" algn="r">
              <a:spcBef>
                <a:spcPts val="0"/>
              </a:spcBef>
              <a:buNone/>
              <a:defRPr b="0" i="0" sz="900" u="none" cap="none" strike="noStrike">
                <a:solidFill>
                  <a:schemeClr val="lt1"/>
                </a:solidFill>
                <a:latin typeface="Calibri"/>
                <a:ea typeface="Calibri"/>
                <a:cs typeface="Calibri"/>
                <a:sym typeface="Calibri"/>
              </a:defRPr>
            </a:lvl2pPr>
            <a:lvl3pPr indent="0" lvl="2" marL="0" marR="0" rtl="0" algn="r">
              <a:spcBef>
                <a:spcPts val="0"/>
              </a:spcBef>
              <a:buNone/>
              <a:defRPr b="0" i="0" sz="900" u="none" cap="none" strike="noStrike">
                <a:solidFill>
                  <a:schemeClr val="lt1"/>
                </a:solidFill>
                <a:latin typeface="Calibri"/>
                <a:ea typeface="Calibri"/>
                <a:cs typeface="Calibri"/>
                <a:sym typeface="Calibri"/>
              </a:defRPr>
            </a:lvl3pPr>
            <a:lvl4pPr indent="0" lvl="3" marL="0" marR="0" rtl="0" algn="r">
              <a:spcBef>
                <a:spcPts val="0"/>
              </a:spcBef>
              <a:buNone/>
              <a:defRPr b="0" i="0" sz="900" u="none" cap="none" strike="noStrike">
                <a:solidFill>
                  <a:schemeClr val="lt1"/>
                </a:solidFill>
                <a:latin typeface="Calibri"/>
                <a:ea typeface="Calibri"/>
                <a:cs typeface="Calibri"/>
                <a:sym typeface="Calibri"/>
              </a:defRPr>
            </a:lvl4pPr>
            <a:lvl5pPr indent="0" lvl="4" marL="0" marR="0" rtl="0" algn="r">
              <a:spcBef>
                <a:spcPts val="0"/>
              </a:spcBef>
              <a:buNone/>
              <a:defRPr b="0" i="0" sz="900" u="none" cap="none" strike="noStrike">
                <a:solidFill>
                  <a:schemeClr val="lt1"/>
                </a:solidFill>
                <a:latin typeface="Calibri"/>
                <a:ea typeface="Calibri"/>
                <a:cs typeface="Calibri"/>
                <a:sym typeface="Calibri"/>
              </a:defRPr>
            </a:lvl5pPr>
            <a:lvl6pPr indent="0" lvl="5" marL="0" marR="0" rtl="0" algn="r">
              <a:spcBef>
                <a:spcPts val="0"/>
              </a:spcBef>
              <a:buNone/>
              <a:defRPr b="0" i="0" sz="900" u="none" cap="none" strike="noStrike">
                <a:solidFill>
                  <a:schemeClr val="lt1"/>
                </a:solidFill>
                <a:latin typeface="Calibri"/>
                <a:ea typeface="Calibri"/>
                <a:cs typeface="Calibri"/>
                <a:sym typeface="Calibri"/>
              </a:defRPr>
            </a:lvl6pPr>
            <a:lvl7pPr indent="0" lvl="6" marL="0" marR="0" rtl="0" algn="r">
              <a:spcBef>
                <a:spcPts val="0"/>
              </a:spcBef>
              <a:buNone/>
              <a:defRPr b="0" i="0" sz="900" u="none" cap="none" strike="noStrike">
                <a:solidFill>
                  <a:schemeClr val="lt1"/>
                </a:solidFill>
                <a:latin typeface="Calibri"/>
                <a:ea typeface="Calibri"/>
                <a:cs typeface="Calibri"/>
                <a:sym typeface="Calibri"/>
              </a:defRPr>
            </a:lvl7pPr>
            <a:lvl8pPr indent="0" lvl="7" marL="0" marR="0" rtl="0" algn="r">
              <a:spcBef>
                <a:spcPts val="0"/>
              </a:spcBef>
              <a:buNone/>
              <a:defRPr b="0" i="0" sz="900" u="none" cap="none" strike="noStrike">
                <a:solidFill>
                  <a:schemeClr val="lt1"/>
                </a:solidFill>
                <a:latin typeface="Calibri"/>
                <a:ea typeface="Calibri"/>
                <a:cs typeface="Calibri"/>
                <a:sym typeface="Calibri"/>
              </a:defRPr>
            </a:lvl8pPr>
            <a:lvl9pPr indent="0" lvl="8" marL="0" marR="0" rtl="0" algn="r">
              <a:spcBef>
                <a:spcPts val="0"/>
              </a:spcBef>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blearn.callutheran.edu/webapps/blackboard/execute/courseMain?course_id=_55628_1" TargetMode="External"/><Relationship Id="rId4" Type="http://schemas.openxmlformats.org/officeDocument/2006/relationships/hyperlink" Target="https://bblearn.callutheran.edu/webapps/blackboard/execute/courseMain?course_id=_55628_1" TargetMode="External"/><Relationship Id="rId5" Type="http://schemas.openxmlformats.org/officeDocument/2006/relationships/image" Target="../media/image1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hyperlink" Target="https://en.wikipedia.org/wiki/File:Heap_sort_algorithm-phase1.svg" TargetMode="External"/><Relationship Id="rId6" Type="http://schemas.openxmlformats.org/officeDocument/2006/relationships/hyperlink" Target="https://creativecommons.org/licenses/by-sa/3.0/" TargetMode="External"/><Relationship Id="rId7" Type="http://schemas.openxmlformats.org/officeDocument/2006/relationships/hyperlink" Target="https://commons.wikimedia.org/wiki/File:Heap_sort_algorithm-phase2.svg" TargetMode="External"/><Relationship Id="rId8" Type="http://schemas.openxmlformats.org/officeDocument/2006/relationships/hyperlink" Target="https://creativecommons.org/licenses/by-sa/3.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en.wikipedia.org/wiki/Merge_sort" TargetMode="External"/><Relationship Id="rId4" Type="http://schemas.openxmlformats.org/officeDocument/2006/relationships/hyperlink" Target="https://en.wikipedia.org/wiki/Heapsor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ctrTitle"/>
          </p:nvPr>
        </p:nvSpPr>
        <p:spPr>
          <a:xfrm>
            <a:off x="512700" y="2161925"/>
            <a:ext cx="8118600" cy="134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chemeClr val="accent2"/>
                </a:solidFill>
                <a:uFill>
                  <a:noFill/>
                </a:uFill>
                <a:latin typeface="Times New Roman"/>
                <a:ea typeface="Times New Roman"/>
                <a:cs typeface="Times New Roman"/>
                <a:sym typeface="Times New Roman"/>
                <a:hlinkClick r:id="rId3">
                  <a:extLst>
                    <a:ext uri="{A12FA001-AC4F-418D-AE19-62706E023703}">
                      <ahyp:hlinkClr val="tx"/>
                    </a:ext>
                  </a:extLst>
                </a:hlinkClick>
              </a:rPr>
              <a:t>Data Structures &amp; Algorithms</a:t>
            </a:r>
            <a:endParaRPr sz="3400">
              <a:solidFill>
                <a:schemeClr val="accent2"/>
              </a:solidFill>
              <a:latin typeface="Times New Roman"/>
              <a:ea typeface="Times New Roman"/>
              <a:cs typeface="Times New Roman"/>
              <a:sym typeface="Times New Roman"/>
            </a:endParaRPr>
          </a:p>
          <a:p>
            <a:pPr indent="0" lvl="0" marL="0" rtl="0" algn="ctr">
              <a:spcBef>
                <a:spcPts val="0"/>
              </a:spcBef>
              <a:spcAft>
                <a:spcPts val="0"/>
              </a:spcAft>
              <a:buNone/>
            </a:pPr>
            <a:r>
              <a:rPr b="1" lang="en" sz="2100">
                <a:solidFill>
                  <a:schemeClr val="accent2"/>
                </a:solidFill>
                <a:uFill>
                  <a:noFill/>
                </a:uFill>
                <a:latin typeface="Times New Roman"/>
                <a:ea typeface="Times New Roman"/>
                <a:cs typeface="Times New Roman"/>
                <a:sym typeface="Times New Roman"/>
                <a:hlinkClick r:id="rId4">
                  <a:extLst>
                    <a:ext uri="{A12FA001-AC4F-418D-AE19-62706E023703}">
                      <ahyp:hlinkClr val="tx"/>
                    </a:ext>
                  </a:extLst>
                </a:hlinkClick>
              </a:rPr>
              <a:t>IT-516-01</a:t>
            </a:r>
            <a:endParaRPr sz="4400">
              <a:solidFill>
                <a:schemeClr val="accent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2200">
                <a:solidFill>
                  <a:schemeClr val="accent2"/>
                </a:solidFill>
                <a:latin typeface="Times New Roman"/>
                <a:ea typeface="Times New Roman"/>
                <a:cs typeface="Times New Roman"/>
                <a:sym typeface="Times New Roman"/>
              </a:rPr>
              <a:t>Professor  Sean Harrignton</a:t>
            </a:r>
            <a:endParaRPr sz="4400">
              <a:solidFill>
                <a:schemeClr val="accent2"/>
              </a:solidFill>
              <a:latin typeface="Times New Roman"/>
              <a:ea typeface="Times New Roman"/>
              <a:cs typeface="Times New Roman"/>
              <a:sym typeface="Times New Roman"/>
            </a:endParaRPr>
          </a:p>
        </p:txBody>
      </p:sp>
      <p:sp>
        <p:nvSpPr>
          <p:cNvPr id="147" name="Google Shape;147;p27"/>
          <p:cNvSpPr txBox="1"/>
          <p:nvPr>
            <p:ph idx="1" type="subTitle"/>
          </p:nvPr>
        </p:nvSpPr>
        <p:spPr>
          <a:xfrm>
            <a:off x="512700" y="3584475"/>
            <a:ext cx="8118600" cy="11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Vinita Malhar Chinchwade </a:t>
            </a:r>
            <a:r>
              <a:rPr lang="en" sz="1500">
                <a:latin typeface="Times New Roman"/>
                <a:ea typeface="Times New Roman"/>
                <a:cs typeface="Times New Roman"/>
                <a:sym typeface="Times New Roman"/>
              </a:rPr>
              <a:t>, </a:t>
            </a:r>
            <a:r>
              <a:rPr lang="en" sz="1500">
                <a:latin typeface="Times New Roman"/>
                <a:ea typeface="Times New Roman"/>
                <a:cs typeface="Times New Roman"/>
                <a:sym typeface="Times New Roman"/>
              </a:rPr>
              <a:t>Daishik Kaushik Ghatalia </a:t>
            </a:r>
            <a:r>
              <a:rPr lang="en" sz="1500">
                <a:latin typeface="Times New Roman"/>
                <a:ea typeface="Times New Roman"/>
                <a:cs typeface="Times New Roman"/>
                <a:sym typeface="Times New Roman"/>
              </a:rPr>
              <a:t>, </a:t>
            </a:r>
            <a:r>
              <a:rPr lang="en" sz="1500">
                <a:latin typeface="Times New Roman"/>
                <a:ea typeface="Times New Roman"/>
                <a:cs typeface="Times New Roman"/>
                <a:sym typeface="Times New Roman"/>
              </a:rPr>
              <a:t>Ernest Goodman</a:t>
            </a:r>
            <a:r>
              <a:rPr lang="en" sz="1500">
                <a:latin typeface="Times New Roman"/>
                <a:ea typeface="Times New Roman"/>
                <a:cs typeface="Times New Roman"/>
                <a:sym typeface="Times New Roman"/>
              </a:rPr>
              <a:t>, </a:t>
            </a:r>
            <a:r>
              <a:rPr lang="en" sz="1500">
                <a:latin typeface="Times New Roman"/>
                <a:ea typeface="Times New Roman"/>
                <a:cs typeface="Times New Roman"/>
                <a:sym typeface="Times New Roman"/>
              </a:rPr>
              <a:t>Sowjanya Kunti </a:t>
            </a:r>
            <a:r>
              <a:rPr lang="en" sz="1500">
                <a:latin typeface="Times New Roman"/>
                <a:ea typeface="Times New Roman"/>
                <a:cs typeface="Times New Roman"/>
                <a:sym typeface="Times New Roman"/>
              </a:rPr>
              <a:t>,</a:t>
            </a:r>
            <a:r>
              <a:rPr lang="en" sz="1500">
                <a:latin typeface="Times New Roman"/>
                <a:ea typeface="Times New Roman"/>
                <a:cs typeface="Times New Roman"/>
                <a:sym typeface="Times New Roman"/>
              </a:rPr>
              <a:t>Vamsi Kiran Reddy Muddam Shankar</a:t>
            </a:r>
            <a:r>
              <a:rPr lang="en" sz="1500">
                <a:latin typeface="Times New Roman"/>
                <a:ea typeface="Times New Roman"/>
                <a:cs typeface="Times New Roman"/>
                <a:sym typeface="Times New Roman"/>
              </a:rPr>
              <a:t>, Tasmiya Salim Mujawar</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48" name="Google Shape;148;p27"/>
          <p:cNvPicPr preferRelativeResize="0"/>
          <p:nvPr/>
        </p:nvPicPr>
        <p:blipFill>
          <a:blip r:embed="rId5">
            <a:alphaModFix/>
          </a:blip>
          <a:stretch>
            <a:fillRect/>
          </a:stretch>
        </p:blipFill>
        <p:spPr>
          <a:xfrm>
            <a:off x="-7075" y="0"/>
            <a:ext cx="3089174" cy="1737661"/>
          </a:xfrm>
          <a:prstGeom prst="rect">
            <a:avLst/>
          </a:prstGeom>
          <a:noFill/>
          <a:ln>
            <a:noFill/>
          </a:ln>
        </p:spPr>
      </p:pic>
      <p:pic>
        <p:nvPicPr>
          <p:cNvPr id="149" name="Google Shape;149;p27"/>
          <p:cNvPicPr preferRelativeResize="0"/>
          <p:nvPr/>
        </p:nvPicPr>
        <p:blipFill>
          <a:blip r:embed="rId6">
            <a:alphaModFix/>
          </a:blip>
          <a:stretch>
            <a:fillRect/>
          </a:stretch>
        </p:blipFill>
        <p:spPr>
          <a:xfrm>
            <a:off x="6054817" y="2000"/>
            <a:ext cx="3089184" cy="1733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idx="2" type="body"/>
          </p:nvPr>
        </p:nvSpPr>
        <p:spPr>
          <a:xfrm>
            <a:off x="351300" y="428975"/>
            <a:ext cx="8441400" cy="4129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500">
                <a:latin typeface="Times New Roman"/>
                <a:ea typeface="Times New Roman"/>
                <a:cs typeface="Times New Roman"/>
                <a:sym typeface="Times New Roman"/>
              </a:rPr>
              <a:t>Here's how we rearrange the array:</a:t>
            </a:r>
            <a:endParaRPr b="1" sz="1500">
              <a:latin typeface="Times New Roman"/>
              <a:ea typeface="Times New Roman"/>
              <a:cs typeface="Times New Roman"/>
              <a:sym typeface="Times New Roman"/>
            </a:endParaRPr>
          </a:p>
          <a:p>
            <a:pPr indent="0" lvl="0" marL="457200" rtl="0" algn="l">
              <a:spcBef>
                <a:spcPts val="1200"/>
              </a:spcBef>
              <a:spcAft>
                <a:spcPts val="0"/>
              </a:spcAft>
              <a:buNone/>
            </a:pPr>
            <a:r>
              <a:rPr lang="en" sz="1500">
                <a:latin typeface="Times New Roman"/>
                <a:ea typeface="Times New Roman"/>
                <a:cs typeface="Times New Roman"/>
                <a:sym typeface="Times New Roman"/>
              </a:rPr>
              <a:t>1. </a:t>
            </a:r>
            <a:r>
              <a:rPr lang="en" sz="1500">
                <a:latin typeface="Times New Roman"/>
                <a:ea typeface="Times New Roman"/>
                <a:cs typeface="Times New Roman"/>
                <a:sym typeface="Times New Roman"/>
              </a:rPr>
              <a:t>A pointer is fixed at the pivot element. The pivot element is compared with the elements beginning    </a:t>
            </a:r>
            <a:endParaRPr sz="1500">
              <a:latin typeface="Times New Roman"/>
              <a:ea typeface="Times New Roman"/>
              <a:cs typeface="Times New Roman"/>
              <a:sym typeface="Times New Roman"/>
            </a:endParaRPr>
          </a:p>
          <a:p>
            <a:pPr indent="0" lvl="0" marL="457200" rtl="0" algn="l">
              <a:spcBef>
                <a:spcPts val="0"/>
              </a:spcBef>
              <a:spcAft>
                <a:spcPts val="0"/>
              </a:spcAft>
              <a:buNone/>
            </a:pPr>
            <a:r>
              <a:rPr lang="en" sz="1500">
                <a:latin typeface="Times New Roman"/>
                <a:ea typeface="Times New Roman"/>
                <a:cs typeface="Times New Roman"/>
                <a:sym typeface="Times New Roman"/>
              </a:rPr>
              <a:t>   from the first index. 	</a:t>
            </a:r>
            <a:r>
              <a:rPr b="1" lang="en" sz="1500">
                <a:latin typeface="Times New Roman"/>
                <a:ea typeface="Times New Roman"/>
                <a:cs typeface="Times New Roman"/>
                <a:sym typeface="Times New Roman"/>
              </a:rPr>
              <a:t>	</a:t>
            </a:r>
            <a:endParaRPr b="1" sz="1500">
              <a:latin typeface="Times New Roman"/>
              <a:ea typeface="Times New Roman"/>
              <a:cs typeface="Times New Roman"/>
              <a:sym typeface="Times New Roman"/>
            </a:endParaRPr>
          </a:p>
          <a:p>
            <a:pPr indent="0" lvl="0" marL="457200" rtl="0" algn="l">
              <a:spcBef>
                <a:spcPts val="1200"/>
              </a:spcBef>
              <a:spcAft>
                <a:spcPts val="0"/>
              </a:spcAft>
              <a:buNone/>
            </a:pPr>
            <a:r>
              <a:t/>
            </a:r>
            <a:endParaRPr sz="1500">
              <a:latin typeface="Times New Roman"/>
              <a:ea typeface="Times New Roman"/>
              <a:cs typeface="Times New Roman"/>
              <a:sym typeface="Times New Roman"/>
            </a:endParaRPr>
          </a:p>
          <a:p>
            <a:pPr indent="0" lvl="0" marL="45720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          </a:t>
            </a:r>
            <a:r>
              <a:rPr lang="en" sz="1500">
                <a:latin typeface="Times New Roman"/>
                <a:ea typeface="Times New Roman"/>
                <a:cs typeface="Times New Roman"/>
                <a:sym typeface="Times New Roman"/>
              </a:rPr>
              <a:t>2. </a:t>
            </a:r>
            <a:r>
              <a:rPr lang="en" sz="1500">
                <a:latin typeface="Times New Roman"/>
                <a:ea typeface="Times New Roman"/>
                <a:cs typeface="Times New Roman"/>
                <a:sym typeface="Times New Roman"/>
              </a:rPr>
              <a:t>If the element is greater than the pivot element, a second pointer is set for that element. Now we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            have two pointers.</a:t>
            </a:r>
            <a:endParaRPr sz="1500">
              <a:latin typeface="Times New Roman"/>
              <a:ea typeface="Times New Roman"/>
              <a:cs typeface="Times New Roman"/>
              <a:sym typeface="Times New Roman"/>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1600"/>
              </a:spcAft>
              <a:buNone/>
            </a:pPr>
            <a:r>
              <a:t/>
            </a:r>
            <a:endParaRPr b="1" sz="1600"/>
          </a:p>
        </p:txBody>
      </p:sp>
      <p:pic>
        <p:nvPicPr>
          <p:cNvPr id="207" name="Google Shape;207;p36"/>
          <p:cNvPicPr preferRelativeResize="0"/>
          <p:nvPr/>
        </p:nvPicPr>
        <p:blipFill>
          <a:blip r:embed="rId3">
            <a:alphaModFix/>
          </a:blip>
          <a:stretch>
            <a:fillRect/>
          </a:stretch>
        </p:blipFill>
        <p:spPr>
          <a:xfrm>
            <a:off x="2718500" y="1403725"/>
            <a:ext cx="3181650" cy="928225"/>
          </a:xfrm>
          <a:prstGeom prst="rect">
            <a:avLst/>
          </a:prstGeom>
          <a:noFill/>
          <a:ln>
            <a:noFill/>
          </a:ln>
        </p:spPr>
      </p:pic>
      <p:pic>
        <p:nvPicPr>
          <p:cNvPr id="208" name="Google Shape;208;p36"/>
          <p:cNvPicPr preferRelativeResize="0"/>
          <p:nvPr/>
        </p:nvPicPr>
        <p:blipFill>
          <a:blip r:embed="rId4">
            <a:alphaModFix/>
          </a:blip>
          <a:stretch>
            <a:fillRect/>
          </a:stretch>
        </p:blipFill>
        <p:spPr>
          <a:xfrm>
            <a:off x="2718500" y="3016125"/>
            <a:ext cx="3181650" cy="9282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idx="2" type="body"/>
          </p:nvPr>
        </p:nvSpPr>
        <p:spPr>
          <a:xfrm>
            <a:off x="390825" y="439675"/>
            <a:ext cx="8441400" cy="41292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en" sz="1500">
                <a:latin typeface="Times New Roman"/>
                <a:ea typeface="Times New Roman"/>
                <a:cs typeface="Times New Roman"/>
                <a:sym typeface="Times New Roman"/>
              </a:rPr>
              <a:t>3. Now, pivot is compared with other elements. If an element smaller than the pivot element is reached, the smaller element is swapped with the greater element found earlier.</a:t>
            </a:r>
            <a:endParaRPr sz="1500">
              <a:latin typeface="Times New Roman"/>
              <a:ea typeface="Times New Roman"/>
              <a:cs typeface="Times New Roman"/>
              <a:sym typeface="Times New Roman"/>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rPr lang="en" sz="1500">
                <a:latin typeface="Times New Roman"/>
                <a:ea typeface="Times New Roman"/>
                <a:cs typeface="Times New Roman"/>
                <a:sym typeface="Times New Roman"/>
              </a:rPr>
              <a:t>4. Again, the process is repeated to set the next greater element as the second pointer. And, swap it with another smaller element. 		</a:t>
            </a:r>
            <a:endParaRPr sz="1500">
              <a:latin typeface="Times New Roman"/>
              <a:ea typeface="Times New Roman"/>
              <a:cs typeface="Times New Roman"/>
              <a:sym typeface="Times New Roman"/>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1600"/>
              </a:spcAft>
              <a:buNone/>
            </a:pPr>
            <a:r>
              <a:t/>
            </a:r>
            <a:endParaRPr b="1" sz="1600"/>
          </a:p>
        </p:txBody>
      </p:sp>
      <p:pic>
        <p:nvPicPr>
          <p:cNvPr id="214" name="Google Shape;214;p37"/>
          <p:cNvPicPr preferRelativeResize="0"/>
          <p:nvPr/>
        </p:nvPicPr>
        <p:blipFill>
          <a:blip r:embed="rId3">
            <a:alphaModFix/>
          </a:blip>
          <a:stretch>
            <a:fillRect/>
          </a:stretch>
        </p:blipFill>
        <p:spPr>
          <a:xfrm>
            <a:off x="3209150" y="1318075"/>
            <a:ext cx="3198550" cy="2065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idx="2" type="body"/>
          </p:nvPr>
        </p:nvSpPr>
        <p:spPr>
          <a:xfrm>
            <a:off x="390825" y="439675"/>
            <a:ext cx="8441400" cy="41292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457200" lvl="0" marL="0" rtl="0" algn="l">
              <a:spcBef>
                <a:spcPts val="1200"/>
              </a:spcBef>
              <a:spcAft>
                <a:spcPts val="0"/>
              </a:spcAft>
              <a:buNone/>
            </a:pPr>
            <a:r>
              <a:rPr lang="en" sz="1500">
                <a:latin typeface="Times New Roman"/>
                <a:ea typeface="Times New Roman"/>
                <a:cs typeface="Times New Roman"/>
                <a:sym typeface="Times New Roman"/>
              </a:rPr>
              <a:t>5.</a:t>
            </a:r>
            <a:r>
              <a:rPr lang="en" sz="1500">
                <a:latin typeface="Times New Roman"/>
                <a:ea typeface="Times New Roman"/>
                <a:cs typeface="Times New Roman"/>
                <a:sym typeface="Times New Roman"/>
              </a:rPr>
              <a:t>The process goes on until the second last element is reached.</a:t>
            </a:r>
            <a:r>
              <a:rPr lang="en"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1600"/>
              </a:spcAft>
              <a:buNone/>
            </a:pPr>
            <a:r>
              <a:t/>
            </a:r>
            <a:endParaRPr b="1" sz="1600"/>
          </a:p>
        </p:txBody>
      </p:sp>
      <p:pic>
        <p:nvPicPr>
          <p:cNvPr id="220" name="Google Shape;220;p38"/>
          <p:cNvPicPr preferRelativeResize="0"/>
          <p:nvPr/>
        </p:nvPicPr>
        <p:blipFill>
          <a:blip r:embed="rId3">
            <a:alphaModFix/>
          </a:blip>
          <a:stretch>
            <a:fillRect/>
          </a:stretch>
        </p:blipFill>
        <p:spPr>
          <a:xfrm>
            <a:off x="2843925" y="677450"/>
            <a:ext cx="3456150" cy="1585775"/>
          </a:xfrm>
          <a:prstGeom prst="rect">
            <a:avLst/>
          </a:prstGeom>
          <a:noFill/>
          <a:ln>
            <a:noFill/>
          </a:ln>
        </p:spPr>
      </p:pic>
      <p:pic>
        <p:nvPicPr>
          <p:cNvPr id="221" name="Google Shape;221;p38"/>
          <p:cNvPicPr preferRelativeResize="0"/>
          <p:nvPr/>
        </p:nvPicPr>
        <p:blipFill>
          <a:blip r:embed="rId4">
            <a:alphaModFix/>
          </a:blip>
          <a:stretch>
            <a:fillRect/>
          </a:stretch>
        </p:blipFill>
        <p:spPr>
          <a:xfrm>
            <a:off x="2883450" y="2823175"/>
            <a:ext cx="3456150" cy="158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idx="2" type="body"/>
          </p:nvPr>
        </p:nvSpPr>
        <p:spPr>
          <a:xfrm>
            <a:off x="390825" y="439675"/>
            <a:ext cx="8441400" cy="4129200"/>
          </a:xfrm>
          <a:prstGeom prst="rect">
            <a:avLst/>
          </a:prstGeom>
        </p:spPr>
        <p:txBody>
          <a:bodyPr anchorCtr="0" anchor="t" bIns="91425" lIns="91425" spcFirstLastPara="1" rIns="91425" wrap="square" tIns="91425">
            <a:noAutofit/>
          </a:bodyPr>
          <a:lstStyle/>
          <a:p>
            <a:pPr indent="457200" lvl="0" marL="0" rtl="0" algn="l">
              <a:spcBef>
                <a:spcPts val="1200"/>
              </a:spcBef>
              <a:spcAft>
                <a:spcPts val="0"/>
              </a:spcAft>
              <a:buNone/>
            </a:pPr>
            <a:r>
              <a:rPr lang="en" sz="1500">
                <a:latin typeface="Times New Roman"/>
                <a:ea typeface="Times New Roman"/>
                <a:cs typeface="Times New Roman"/>
                <a:sym typeface="Times New Roman"/>
              </a:rPr>
              <a:t>6. </a:t>
            </a:r>
            <a:r>
              <a:rPr lang="en" sz="1500">
                <a:latin typeface="Times New Roman"/>
                <a:ea typeface="Times New Roman"/>
                <a:cs typeface="Times New Roman"/>
                <a:sym typeface="Times New Roman"/>
              </a:rPr>
              <a:t>Finally, the pivot element is swapped with the second pointer.</a:t>
            </a:r>
            <a:endParaRPr sz="1500">
              <a:latin typeface="Times New Roman"/>
              <a:ea typeface="Times New Roman"/>
              <a:cs typeface="Times New Roman"/>
              <a:sym typeface="Times New Roman"/>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1600"/>
              </a:spcAft>
              <a:buNone/>
            </a:pPr>
            <a:r>
              <a:t/>
            </a:r>
            <a:endParaRPr b="1" sz="1600"/>
          </a:p>
        </p:txBody>
      </p:sp>
      <p:pic>
        <p:nvPicPr>
          <p:cNvPr id="227" name="Google Shape;227;p39"/>
          <p:cNvPicPr preferRelativeResize="0"/>
          <p:nvPr/>
        </p:nvPicPr>
        <p:blipFill>
          <a:blip r:embed="rId3">
            <a:alphaModFix/>
          </a:blip>
          <a:stretch>
            <a:fillRect/>
          </a:stretch>
        </p:blipFill>
        <p:spPr>
          <a:xfrm>
            <a:off x="2832925" y="1235950"/>
            <a:ext cx="3657174" cy="1018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idx="2" type="body"/>
          </p:nvPr>
        </p:nvSpPr>
        <p:spPr>
          <a:xfrm>
            <a:off x="390825" y="439675"/>
            <a:ext cx="8441400" cy="4129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100">
                <a:latin typeface="Arial"/>
                <a:ea typeface="Arial"/>
                <a:cs typeface="Arial"/>
                <a:sym typeface="Arial"/>
              </a:rPr>
              <a:t>3</a:t>
            </a:r>
            <a:r>
              <a:rPr b="1" lang="en" sz="1500">
                <a:latin typeface="Times New Roman"/>
                <a:ea typeface="Times New Roman"/>
                <a:cs typeface="Times New Roman"/>
                <a:sym typeface="Times New Roman"/>
              </a:rPr>
              <a:t>. Dividing Subarrays</a:t>
            </a:r>
            <a:endParaRPr b="1" sz="1500">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500">
                <a:latin typeface="Times New Roman"/>
                <a:ea typeface="Times New Roman"/>
                <a:cs typeface="Times New Roman"/>
                <a:sym typeface="Times New Roman"/>
              </a:rPr>
              <a:t>As indicated above, quicksort is a divide-and-conquer method for sorting. Here, a pivot elements are again chosen for the left and the right sub-parts separately. And, </a:t>
            </a:r>
            <a:r>
              <a:rPr b="1" lang="en" sz="1500">
                <a:latin typeface="Times New Roman"/>
                <a:ea typeface="Times New Roman"/>
                <a:cs typeface="Times New Roman"/>
                <a:sym typeface="Times New Roman"/>
              </a:rPr>
              <a:t>step 2</a:t>
            </a:r>
            <a:r>
              <a:rPr lang="en" sz="1500">
                <a:latin typeface="Times New Roman"/>
                <a:ea typeface="Times New Roman"/>
                <a:cs typeface="Times New Roman"/>
                <a:sym typeface="Times New Roman"/>
              </a:rPr>
              <a:t> is repeated.</a:t>
            </a:r>
            <a:endParaRPr sz="1500">
              <a:latin typeface="Times New Roman"/>
              <a:ea typeface="Times New Roman"/>
              <a:cs typeface="Times New Roman"/>
              <a:sym typeface="Times New Roman"/>
            </a:endParaRPr>
          </a:p>
          <a:p>
            <a:pPr indent="457200" lvl="0" marL="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1600"/>
              </a:spcAft>
              <a:buNone/>
            </a:pPr>
            <a:r>
              <a:t/>
            </a:r>
            <a:endParaRPr b="1" sz="1600"/>
          </a:p>
        </p:txBody>
      </p:sp>
      <p:pic>
        <p:nvPicPr>
          <p:cNvPr id="233" name="Google Shape;233;p40"/>
          <p:cNvPicPr preferRelativeResize="0"/>
          <p:nvPr/>
        </p:nvPicPr>
        <p:blipFill>
          <a:blip r:embed="rId3">
            <a:alphaModFix/>
          </a:blip>
          <a:stretch>
            <a:fillRect/>
          </a:stretch>
        </p:blipFill>
        <p:spPr>
          <a:xfrm>
            <a:off x="2031662" y="1735175"/>
            <a:ext cx="5080673" cy="2900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chemeClr val="lt1"/>
                </a:solidFill>
                <a:latin typeface="Times New Roman"/>
                <a:ea typeface="Times New Roman"/>
                <a:cs typeface="Times New Roman"/>
                <a:sym typeface="Times New Roman"/>
              </a:rPr>
              <a:t>Implementation of quicksort algorithm (JAVA)</a:t>
            </a:r>
            <a:endParaRPr b="1">
              <a:solidFill>
                <a:schemeClr val="lt1"/>
              </a:solidFill>
              <a:latin typeface="Times New Roman"/>
              <a:ea typeface="Times New Roman"/>
              <a:cs typeface="Times New Roman"/>
              <a:sym typeface="Times New Roman"/>
            </a:endParaRPr>
          </a:p>
        </p:txBody>
      </p:sp>
      <p:sp>
        <p:nvSpPr>
          <p:cNvPr id="239" name="Google Shape;239;p41"/>
          <p:cNvSpPr txBox="1"/>
          <p:nvPr>
            <p:ph idx="4294967295"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D9EAD3"/>
              </a:solidFill>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flipH="1" rot="10800000">
            <a:off x="374500" y="310725"/>
            <a:ext cx="8520600" cy="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2"/>
          <p:cNvSpPr txBox="1"/>
          <p:nvPr>
            <p:ph idx="1" type="body"/>
          </p:nvPr>
        </p:nvSpPr>
        <p:spPr>
          <a:xfrm>
            <a:off x="1086375" y="402900"/>
            <a:ext cx="7051200" cy="4245000"/>
          </a:xfrm>
          <a:prstGeom prst="rect">
            <a:avLst/>
          </a:prstGeom>
        </p:spPr>
        <p:txBody>
          <a:bodyPr anchorCtr="0" anchor="t" bIns="91425" lIns="91425" spcFirstLastPara="1" rIns="91425" wrap="square" tIns="91425">
            <a:noAutofit/>
          </a:bodyPr>
          <a:lstStyle/>
          <a:p>
            <a:pPr indent="0" lvl="0" marL="0" rtl="0" algn="l">
              <a:lnSpc>
                <a:spcPct val="130909"/>
              </a:lnSpc>
              <a:spcBef>
                <a:spcPts val="1200"/>
              </a:spcBef>
              <a:spcAft>
                <a:spcPts val="0"/>
              </a:spcAft>
              <a:buClr>
                <a:schemeClr val="dk1"/>
              </a:buClr>
              <a:buSzPts val="1100"/>
              <a:buFont typeface="Arial"/>
              <a:buNone/>
            </a:pPr>
            <a:r>
              <a:rPr b="1" lang="en" sz="1500">
                <a:solidFill>
                  <a:srgbClr val="006699"/>
                </a:solidFill>
                <a:highlight>
                  <a:srgbClr val="FFFFFF"/>
                </a:highlight>
                <a:latin typeface="Times New Roman"/>
                <a:ea typeface="Times New Roman"/>
                <a:cs typeface="Times New Roman"/>
                <a:sym typeface="Times New Roman"/>
              </a:rPr>
              <a:t>static</a:t>
            </a:r>
            <a:r>
              <a:rPr lang="en" sz="1500">
                <a:solidFill>
                  <a:srgbClr val="273239"/>
                </a:solidFill>
                <a:highlight>
                  <a:srgbClr val="FFFFFF"/>
                </a:highlight>
                <a:latin typeface="Times New Roman"/>
                <a:ea typeface="Times New Roman"/>
                <a:cs typeface="Times New Roman"/>
                <a:sym typeface="Times New Roman"/>
              </a:rPr>
              <a:t> </a:t>
            </a:r>
            <a:r>
              <a:rPr b="1" lang="en" sz="1500">
                <a:solidFill>
                  <a:srgbClr val="006699"/>
                </a:solidFill>
                <a:highlight>
                  <a:srgbClr val="FFFFFF"/>
                </a:highlight>
                <a:latin typeface="Times New Roman"/>
                <a:ea typeface="Times New Roman"/>
                <a:cs typeface="Times New Roman"/>
                <a:sym typeface="Times New Roman"/>
              </a:rPr>
              <a:t>void</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quickSort(</a:t>
            </a:r>
            <a:r>
              <a:rPr b="1" lang="en" sz="1500">
                <a:solidFill>
                  <a:srgbClr val="006699"/>
                </a:solidFill>
                <a:highlight>
                  <a:srgbClr val="FFFFFF"/>
                </a:highlight>
                <a:latin typeface="Times New Roman"/>
                <a:ea typeface="Times New Roman"/>
                <a:cs typeface="Times New Roman"/>
                <a:sym typeface="Times New Roman"/>
              </a:rPr>
              <a:t>int</a:t>
            </a:r>
            <a:r>
              <a:rPr lang="en" sz="1500">
                <a:highlight>
                  <a:srgbClr val="FFFFFF"/>
                </a:highlight>
                <a:latin typeface="Times New Roman"/>
                <a:ea typeface="Times New Roman"/>
                <a:cs typeface="Times New Roman"/>
                <a:sym typeface="Times New Roman"/>
              </a:rPr>
              <a:t>[] arr, </a:t>
            </a:r>
            <a:r>
              <a:rPr b="1" lang="en" sz="1500">
                <a:solidFill>
                  <a:srgbClr val="006699"/>
                </a:solidFill>
                <a:highlight>
                  <a:srgbClr val="FFFFFF"/>
                </a:highlight>
                <a:latin typeface="Times New Roman"/>
                <a:ea typeface="Times New Roman"/>
                <a:cs typeface="Times New Roman"/>
                <a:sym typeface="Times New Roman"/>
              </a:rPr>
              <a:t>int</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low, </a:t>
            </a:r>
            <a:r>
              <a:rPr b="1" lang="en" sz="1500">
                <a:solidFill>
                  <a:srgbClr val="006699"/>
                </a:solidFill>
                <a:highlight>
                  <a:srgbClr val="FFFFFF"/>
                </a:highlight>
                <a:latin typeface="Times New Roman"/>
                <a:ea typeface="Times New Roman"/>
                <a:cs typeface="Times New Roman"/>
                <a:sym typeface="Times New Roman"/>
              </a:rPr>
              <a:t>int</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high)</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b="1" lang="en" sz="1500">
                <a:solidFill>
                  <a:srgbClr val="006699"/>
                </a:solidFill>
                <a:highlight>
                  <a:srgbClr val="FFFFFF"/>
                </a:highlight>
                <a:latin typeface="Times New Roman"/>
                <a:ea typeface="Times New Roman"/>
                <a:cs typeface="Times New Roman"/>
                <a:sym typeface="Times New Roman"/>
              </a:rPr>
              <a:t>if</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(low &lt; high)</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pi is partitioning index, arr[p]</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is now at right place</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b="1" lang="en" sz="1500">
                <a:solidFill>
                  <a:srgbClr val="006699"/>
                </a:solidFill>
                <a:highlight>
                  <a:srgbClr val="FFFFFF"/>
                </a:highlight>
                <a:latin typeface="Times New Roman"/>
                <a:ea typeface="Times New Roman"/>
                <a:cs typeface="Times New Roman"/>
                <a:sym typeface="Times New Roman"/>
              </a:rPr>
              <a:t>int</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pi = partition(arr, low, high);</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Separately sort elements before</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partition and after partition</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None/>
            </a:pPr>
            <a:r>
              <a:rPr lang="en" sz="1100">
                <a:solidFill>
                  <a:srgbClr val="273239"/>
                </a:solidFill>
                <a:highlight>
                  <a:srgbClr val="FFFFFF"/>
                </a:highlight>
                <a:latin typeface="Consolas"/>
                <a:ea typeface="Consolas"/>
                <a:cs typeface="Consolas"/>
                <a:sym typeface="Consolas"/>
              </a:rPr>
              <a:t>        </a:t>
            </a:r>
            <a:endParaRPr b="1" sz="1000">
              <a:solidFill>
                <a:srgbClr val="006699"/>
              </a:solidFill>
              <a:highlight>
                <a:srgbClr val="FFFFFF"/>
              </a:highlight>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ph idx="1" type="body"/>
          </p:nvPr>
        </p:nvSpPr>
        <p:spPr>
          <a:xfrm>
            <a:off x="996550" y="385775"/>
            <a:ext cx="7092000" cy="4183200"/>
          </a:xfrm>
          <a:prstGeom prst="rect">
            <a:avLst/>
          </a:prstGeom>
        </p:spPr>
        <p:txBody>
          <a:bodyPr anchorCtr="0" anchor="t" bIns="91425" lIns="91425" spcFirstLastPara="1" rIns="91425" wrap="square" tIns="91425">
            <a:noAutofit/>
          </a:bodyPr>
          <a:lstStyle/>
          <a:p>
            <a:pPr indent="0" lvl="0" marL="0" rtl="0" algn="l">
              <a:lnSpc>
                <a:spcPct val="130909"/>
              </a:lnSpc>
              <a:spcBef>
                <a:spcPts val="1200"/>
              </a:spcBef>
              <a:spcAft>
                <a:spcPts val="0"/>
              </a:spcAft>
              <a:buClr>
                <a:schemeClr val="dk1"/>
              </a:buClr>
              <a:buSzPts val="1100"/>
              <a:buFont typeface="Arial"/>
              <a:buNone/>
            </a:pPr>
            <a:r>
              <a:rPr lang="en" sz="1500">
                <a:highlight>
                  <a:srgbClr val="FFFFFF"/>
                </a:highlight>
                <a:latin typeface="Times New Roman"/>
                <a:ea typeface="Times New Roman"/>
                <a:cs typeface="Times New Roman"/>
                <a:sym typeface="Times New Roman"/>
              </a:rPr>
              <a:t>quickSort(arr, low, pi - </a:t>
            </a:r>
            <a:r>
              <a:rPr lang="en" sz="1500">
                <a:solidFill>
                  <a:srgbClr val="009900"/>
                </a:solidFill>
                <a:highlight>
                  <a:srgbClr val="FFFFFF"/>
                </a:highlight>
                <a:latin typeface="Times New Roman"/>
                <a:ea typeface="Times New Roman"/>
                <a:cs typeface="Times New Roman"/>
                <a:sym typeface="Times New Roman"/>
              </a:rPr>
              <a:t>1</a:t>
            </a: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quickSort(arr, pi + </a:t>
            </a:r>
            <a:r>
              <a:rPr lang="en" sz="1500">
                <a:solidFill>
                  <a:srgbClr val="009900"/>
                </a:solidFill>
                <a:highlight>
                  <a:srgbClr val="FFFFFF"/>
                </a:highlight>
                <a:latin typeface="Times New Roman"/>
                <a:ea typeface="Times New Roman"/>
                <a:cs typeface="Times New Roman"/>
                <a:sym typeface="Times New Roman"/>
              </a:rPr>
              <a:t>1</a:t>
            </a:r>
            <a:r>
              <a:rPr lang="en" sz="1500">
                <a:highlight>
                  <a:srgbClr val="FFFFFF"/>
                </a:highlight>
                <a:latin typeface="Times New Roman"/>
                <a:ea typeface="Times New Roman"/>
                <a:cs typeface="Times New Roman"/>
                <a:sym typeface="Times New Roman"/>
              </a:rPr>
              <a:t>, high);</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008200"/>
                </a:solidFill>
                <a:highlight>
                  <a:srgbClr val="FFFFFF"/>
                </a:highlight>
                <a:latin typeface="Times New Roman"/>
                <a:ea typeface="Times New Roman"/>
                <a:cs typeface="Times New Roman"/>
                <a:sym typeface="Times New Roman"/>
              </a:rPr>
              <a:t>/* This function takes last element as pivot, places</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the pivot element at its correct position in sorted</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array, and places all smaller (smaller than pivot)</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None/>
            </a:pPr>
            <a:r>
              <a:rPr lang="en" sz="1500">
                <a:solidFill>
                  <a:srgbClr val="273239"/>
                </a:solidFill>
                <a:highlight>
                  <a:srgbClr val="FFFFFF"/>
                </a:highlight>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ph idx="1" type="body"/>
          </p:nvPr>
        </p:nvSpPr>
        <p:spPr>
          <a:xfrm>
            <a:off x="964400" y="364325"/>
            <a:ext cx="7654500" cy="4204500"/>
          </a:xfrm>
          <a:prstGeom prst="rect">
            <a:avLst/>
          </a:prstGeom>
        </p:spPr>
        <p:txBody>
          <a:bodyPr anchorCtr="0" anchor="t" bIns="91425" lIns="91425" spcFirstLastPara="1" rIns="91425" wrap="square" tIns="91425">
            <a:noAutofit/>
          </a:bodyPr>
          <a:lstStyle/>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to left of pivot and all greater elements to right</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of pivot */</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b="1" lang="en" sz="1500">
                <a:solidFill>
                  <a:srgbClr val="006699"/>
                </a:solidFill>
                <a:highlight>
                  <a:srgbClr val="FFFFFF"/>
                </a:highlight>
                <a:latin typeface="Times New Roman"/>
                <a:ea typeface="Times New Roman"/>
                <a:cs typeface="Times New Roman"/>
                <a:sym typeface="Times New Roman"/>
              </a:rPr>
              <a:t>static</a:t>
            </a:r>
            <a:r>
              <a:rPr lang="en" sz="1500">
                <a:solidFill>
                  <a:srgbClr val="273239"/>
                </a:solidFill>
                <a:highlight>
                  <a:srgbClr val="FFFFFF"/>
                </a:highlight>
                <a:latin typeface="Times New Roman"/>
                <a:ea typeface="Times New Roman"/>
                <a:cs typeface="Times New Roman"/>
                <a:sym typeface="Times New Roman"/>
              </a:rPr>
              <a:t> </a:t>
            </a:r>
            <a:r>
              <a:rPr b="1" lang="en" sz="1500">
                <a:solidFill>
                  <a:srgbClr val="006699"/>
                </a:solidFill>
                <a:highlight>
                  <a:srgbClr val="FFFFFF"/>
                </a:highlight>
                <a:latin typeface="Times New Roman"/>
                <a:ea typeface="Times New Roman"/>
                <a:cs typeface="Times New Roman"/>
                <a:sym typeface="Times New Roman"/>
              </a:rPr>
              <a:t>int</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partition(</a:t>
            </a:r>
            <a:r>
              <a:rPr b="1" lang="en" sz="1500">
                <a:solidFill>
                  <a:srgbClr val="006699"/>
                </a:solidFill>
                <a:highlight>
                  <a:srgbClr val="FFFFFF"/>
                </a:highlight>
                <a:latin typeface="Times New Roman"/>
                <a:ea typeface="Times New Roman"/>
                <a:cs typeface="Times New Roman"/>
                <a:sym typeface="Times New Roman"/>
              </a:rPr>
              <a:t>int</a:t>
            </a:r>
            <a:r>
              <a:rPr lang="en" sz="1500">
                <a:highlight>
                  <a:srgbClr val="FFFFFF"/>
                </a:highlight>
                <a:latin typeface="Times New Roman"/>
                <a:ea typeface="Times New Roman"/>
                <a:cs typeface="Times New Roman"/>
                <a:sym typeface="Times New Roman"/>
              </a:rPr>
              <a:t>[] arr, </a:t>
            </a:r>
            <a:r>
              <a:rPr b="1" lang="en" sz="1500">
                <a:solidFill>
                  <a:srgbClr val="006699"/>
                </a:solidFill>
                <a:highlight>
                  <a:srgbClr val="FFFFFF"/>
                </a:highlight>
                <a:latin typeface="Times New Roman"/>
                <a:ea typeface="Times New Roman"/>
                <a:cs typeface="Times New Roman"/>
                <a:sym typeface="Times New Roman"/>
              </a:rPr>
              <a:t>int</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low, </a:t>
            </a:r>
            <a:r>
              <a:rPr b="1" lang="en" sz="1500">
                <a:solidFill>
                  <a:srgbClr val="006699"/>
                </a:solidFill>
                <a:highlight>
                  <a:srgbClr val="FFFFFF"/>
                </a:highlight>
                <a:latin typeface="Times New Roman"/>
                <a:ea typeface="Times New Roman"/>
                <a:cs typeface="Times New Roman"/>
                <a:sym typeface="Times New Roman"/>
              </a:rPr>
              <a:t>int</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high)</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pivot</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b="1" lang="en" sz="1500">
                <a:solidFill>
                  <a:srgbClr val="006699"/>
                </a:solidFill>
                <a:highlight>
                  <a:srgbClr val="FFFFFF"/>
                </a:highlight>
                <a:latin typeface="Times New Roman"/>
                <a:ea typeface="Times New Roman"/>
                <a:cs typeface="Times New Roman"/>
                <a:sym typeface="Times New Roman"/>
              </a:rPr>
              <a:t>int</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pivot = arr[high];</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Index of smaller element and</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indicates the right position</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of pivot found so far</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None/>
            </a:pPr>
            <a:r>
              <a:rPr lang="en" sz="1500">
                <a:solidFill>
                  <a:srgbClr val="273239"/>
                </a:solidFill>
                <a:highlight>
                  <a:srgbClr val="FFFFFF"/>
                </a:highlight>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5"/>
          <p:cNvSpPr txBox="1"/>
          <p:nvPr>
            <p:ph idx="1" type="body"/>
          </p:nvPr>
        </p:nvSpPr>
        <p:spPr>
          <a:xfrm>
            <a:off x="889400" y="375050"/>
            <a:ext cx="7764300" cy="4328700"/>
          </a:xfrm>
          <a:prstGeom prst="rect">
            <a:avLst/>
          </a:prstGeom>
        </p:spPr>
        <p:txBody>
          <a:bodyPr anchorCtr="0" anchor="t" bIns="91425" lIns="91425" spcFirstLastPara="1" rIns="91425" wrap="square" tIns="91425">
            <a:noAutofit/>
          </a:bodyPr>
          <a:lstStyle/>
          <a:p>
            <a:pPr indent="0" lvl="0" marL="0" rtl="0" algn="l">
              <a:lnSpc>
                <a:spcPct val="130909"/>
              </a:lnSpc>
              <a:spcBef>
                <a:spcPts val="1200"/>
              </a:spcBef>
              <a:spcAft>
                <a:spcPts val="0"/>
              </a:spcAft>
              <a:buClr>
                <a:schemeClr val="dk1"/>
              </a:buClr>
              <a:buSzPts val="1100"/>
              <a:buFont typeface="Arial"/>
              <a:buNone/>
            </a:pPr>
            <a:r>
              <a:rPr b="1" lang="en" sz="1500">
                <a:solidFill>
                  <a:srgbClr val="006699"/>
                </a:solidFill>
                <a:highlight>
                  <a:srgbClr val="FFFFFF"/>
                </a:highlight>
                <a:latin typeface="Times New Roman"/>
                <a:ea typeface="Times New Roman"/>
                <a:cs typeface="Times New Roman"/>
                <a:sym typeface="Times New Roman"/>
              </a:rPr>
              <a:t>int</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i = (low - </a:t>
            </a:r>
            <a:r>
              <a:rPr lang="en" sz="1500">
                <a:solidFill>
                  <a:srgbClr val="009900"/>
                </a:solidFill>
                <a:highlight>
                  <a:srgbClr val="FFFFFF"/>
                </a:highlight>
                <a:latin typeface="Times New Roman"/>
                <a:ea typeface="Times New Roman"/>
                <a:cs typeface="Times New Roman"/>
                <a:sym typeface="Times New Roman"/>
              </a:rPr>
              <a:t>1</a:t>
            </a: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endParaRPr sz="1500">
              <a:solidFill>
                <a:srgbClr val="273239"/>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b="1" lang="en" sz="1500">
                <a:solidFill>
                  <a:srgbClr val="006699"/>
                </a:solidFill>
                <a:highlight>
                  <a:srgbClr val="FFFFFF"/>
                </a:highlight>
                <a:latin typeface="Times New Roman"/>
                <a:ea typeface="Times New Roman"/>
                <a:cs typeface="Times New Roman"/>
                <a:sym typeface="Times New Roman"/>
              </a:rPr>
              <a:t>for</a:t>
            </a:r>
            <a:r>
              <a:rPr lang="en" sz="1500">
                <a:highlight>
                  <a:srgbClr val="FFFFFF"/>
                </a:highlight>
                <a:latin typeface="Times New Roman"/>
                <a:ea typeface="Times New Roman"/>
                <a:cs typeface="Times New Roman"/>
                <a:sym typeface="Times New Roman"/>
              </a:rPr>
              <a:t>(</a:t>
            </a:r>
            <a:r>
              <a:rPr b="1" lang="en" sz="1500">
                <a:solidFill>
                  <a:srgbClr val="006699"/>
                </a:solidFill>
                <a:highlight>
                  <a:srgbClr val="FFFFFF"/>
                </a:highlight>
                <a:latin typeface="Times New Roman"/>
                <a:ea typeface="Times New Roman"/>
                <a:cs typeface="Times New Roman"/>
                <a:sym typeface="Times New Roman"/>
              </a:rPr>
              <a:t>int</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j = low; j &lt;= high - </a:t>
            </a:r>
            <a:r>
              <a:rPr lang="en" sz="1500">
                <a:solidFill>
                  <a:srgbClr val="009900"/>
                </a:solidFill>
                <a:highlight>
                  <a:srgbClr val="FFFFFF"/>
                </a:highlight>
                <a:latin typeface="Times New Roman"/>
                <a:ea typeface="Times New Roman"/>
                <a:cs typeface="Times New Roman"/>
                <a:sym typeface="Times New Roman"/>
              </a:rPr>
              <a:t>1</a:t>
            </a:r>
            <a:r>
              <a:rPr lang="en" sz="1500">
                <a:highlight>
                  <a:srgbClr val="FFFFFF"/>
                </a:highlight>
                <a:latin typeface="Times New Roman"/>
                <a:ea typeface="Times New Roman"/>
                <a:cs typeface="Times New Roman"/>
                <a:sym typeface="Times New Roman"/>
              </a:rPr>
              <a:t>; j++)</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If current element is smaller</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than the pivot</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b="1" lang="en" sz="1500">
                <a:solidFill>
                  <a:srgbClr val="006699"/>
                </a:solidFill>
                <a:highlight>
                  <a:srgbClr val="FFFFFF"/>
                </a:highlight>
                <a:latin typeface="Times New Roman"/>
                <a:ea typeface="Times New Roman"/>
                <a:cs typeface="Times New Roman"/>
                <a:sym typeface="Times New Roman"/>
              </a:rPr>
              <a:t>if</a:t>
            </a: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(arr[j] &lt; pivot)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highlight>
                  <a:srgbClr val="FFFFFF"/>
                </a:highlight>
                <a:latin typeface="Times New Roman"/>
                <a:ea typeface="Times New Roman"/>
                <a:cs typeface="Times New Roman"/>
                <a:sym typeface="Times New Roman"/>
              </a:rPr>
              <a:t>{</a:t>
            </a:r>
            <a:endParaRPr sz="1500">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Clr>
                <a:schemeClr val="dk1"/>
              </a:buClr>
              <a:buSzPts val="1100"/>
              <a:buFont typeface="Arial"/>
              <a:buNone/>
            </a:pPr>
            <a:r>
              <a:rPr lang="en" sz="1500">
                <a:solidFill>
                  <a:srgbClr val="273239"/>
                </a:solidFill>
                <a:highlight>
                  <a:srgbClr val="FFFFFF"/>
                </a:highlight>
                <a:latin typeface="Times New Roman"/>
                <a:ea typeface="Times New Roman"/>
                <a:cs typeface="Times New Roman"/>
                <a:sym typeface="Times New Roman"/>
              </a:rPr>
              <a:t>              </a:t>
            </a:r>
            <a:r>
              <a:rPr lang="en" sz="1500">
                <a:solidFill>
                  <a:srgbClr val="008200"/>
                </a:solidFill>
                <a:highlight>
                  <a:srgbClr val="FFFFFF"/>
                </a:highlight>
                <a:latin typeface="Times New Roman"/>
                <a:ea typeface="Times New Roman"/>
                <a:cs typeface="Times New Roman"/>
                <a:sym typeface="Times New Roman"/>
              </a:rPr>
              <a:t>// Increment index of</a:t>
            </a:r>
            <a:endParaRPr sz="1500">
              <a:solidFill>
                <a:srgbClr val="008200"/>
              </a:solidFill>
              <a:highlight>
                <a:srgbClr val="FFFFFF"/>
              </a:highlight>
              <a:latin typeface="Times New Roman"/>
              <a:ea typeface="Times New Roman"/>
              <a:cs typeface="Times New Roman"/>
              <a:sym typeface="Times New Roman"/>
            </a:endParaRPr>
          </a:p>
          <a:p>
            <a:pPr indent="0" lvl="0" marL="0" rtl="0" algn="l">
              <a:lnSpc>
                <a:spcPct val="130909"/>
              </a:lnSpc>
              <a:spcBef>
                <a:spcPts val="1200"/>
              </a:spcBef>
              <a:spcAft>
                <a:spcPts val="0"/>
              </a:spcAft>
              <a:buNone/>
            </a:pPr>
            <a:r>
              <a:rPr lang="en" sz="1500">
                <a:solidFill>
                  <a:srgbClr val="273239"/>
                </a:solidFill>
                <a:highlight>
                  <a:srgbClr val="FFFFFF"/>
                </a:highlight>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ctrTitle"/>
          </p:nvPr>
        </p:nvSpPr>
        <p:spPr>
          <a:xfrm>
            <a:off x="512700" y="660000"/>
            <a:ext cx="8118600" cy="73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latin typeface="Times New Roman"/>
                <a:ea typeface="Times New Roman"/>
                <a:cs typeface="Times New Roman"/>
                <a:sym typeface="Times New Roman"/>
              </a:rPr>
              <a:t>Agenda</a:t>
            </a:r>
            <a:endParaRPr sz="4000">
              <a:latin typeface="Times New Roman"/>
              <a:ea typeface="Times New Roman"/>
              <a:cs typeface="Times New Roman"/>
              <a:sym typeface="Times New Roman"/>
            </a:endParaRPr>
          </a:p>
        </p:txBody>
      </p:sp>
      <p:sp>
        <p:nvSpPr>
          <p:cNvPr id="155" name="Google Shape;155;p28"/>
          <p:cNvSpPr txBox="1"/>
          <p:nvPr>
            <p:ph idx="1" type="subTitle"/>
          </p:nvPr>
        </p:nvSpPr>
        <p:spPr>
          <a:xfrm>
            <a:off x="1126575" y="1923150"/>
            <a:ext cx="7504800" cy="270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accent1"/>
              </a:buClr>
              <a:buSzPts val="2400"/>
              <a:buFont typeface="Times New Roman"/>
              <a:buChar char="●"/>
            </a:pPr>
            <a:r>
              <a:rPr lang="en">
                <a:solidFill>
                  <a:schemeClr val="accent1"/>
                </a:solidFill>
                <a:latin typeface="Times New Roman"/>
                <a:ea typeface="Times New Roman"/>
                <a:cs typeface="Times New Roman"/>
                <a:sym typeface="Times New Roman"/>
              </a:rPr>
              <a:t>What is Sorting</a:t>
            </a:r>
            <a:endParaRPr>
              <a:solidFill>
                <a:schemeClr val="accent1"/>
              </a:solidFill>
              <a:latin typeface="Times New Roman"/>
              <a:ea typeface="Times New Roman"/>
              <a:cs typeface="Times New Roman"/>
              <a:sym typeface="Times New Roman"/>
            </a:endParaRPr>
          </a:p>
          <a:p>
            <a:pPr indent="-381000" lvl="0" marL="457200" rtl="0" algn="l">
              <a:spcBef>
                <a:spcPts val="0"/>
              </a:spcBef>
              <a:spcAft>
                <a:spcPts val="0"/>
              </a:spcAft>
              <a:buClr>
                <a:schemeClr val="accent1"/>
              </a:buClr>
              <a:buSzPts val="2400"/>
              <a:buFont typeface="Times New Roman"/>
              <a:buChar char="●"/>
            </a:pPr>
            <a:r>
              <a:rPr lang="en">
                <a:solidFill>
                  <a:schemeClr val="accent1"/>
                </a:solidFill>
                <a:latin typeface="Times New Roman"/>
                <a:ea typeface="Times New Roman"/>
                <a:cs typeface="Times New Roman"/>
                <a:sym typeface="Times New Roman"/>
              </a:rPr>
              <a:t>Quick Sort</a:t>
            </a:r>
            <a:endParaRPr>
              <a:solidFill>
                <a:schemeClr val="accent1"/>
              </a:solidFill>
              <a:latin typeface="Times New Roman"/>
              <a:ea typeface="Times New Roman"/>
              <a:cs typeface="Times New Roman"/>
              <a:sym typeface="Times New Roman"/>
            </a:endParaRPr>
          </a:p>
          <a:p>
            <a:pPr indent="-381000" lvl="0" marL="457200" rtl="0" algn="l">
              <a:spcBef>
                <a:spcPts val="0"/>
              </a:spcBef>
              <a:spcAft>
                <a:spcPts val="0"/>
              </a:spcAft>
              <a:buClr>
                <a:schemeClr val="accent1"/>
              </a:buClr>
              <a:buSzPts val="2400"/>
              <a:buFont typeface="Times New Roman"/>
              <a:buChar char="●"/>
            </a:pPr>
            <a:r>
              <a:rPr lang="en">
                <a:solidFill>
                  <a:schemeClr val="accent1"/>
                </a:solidFill>
                <a:latin typeface="Times New Roman"/>
                <a:ea typeface="Times New Roman"/>
                <a:cs typeface="Times New Roman"/>
                <a:sym typeface="Times New Roman"/>
              </a:rPr>
              <a:t>Heap Sort</a:t>
            </a:r>
            <a:endParaRPr>
              <a:solidFill>
                <a:schemeClr val="accent1"/>
              </a:solidFill>
              <a:latin typeface="Times New Roman"/>
              <a:ea typeface="Times New Roman"/>
              <a:cs typeface="Times New Roman"/>
              <a:sym typeface="Times New Roman"/>
            </a:endParaRPr>
          </a:p>
          <a:p>
            <a:pPr indent="-381000" lvl="0" marL="457200" rtl="0" algn="l">
              <a:spcBef>
                <a:spcPts val="0"/>
              </a:spcBef>
              <a:spcAft>
                <a:spcPts val="0"/>
              </a:spcAft>
              <a:buClr>
                <a:schemeClr val="accent1"/>
              </a:buClr>
              <a:buSzPts val="2400"/>
              <a:buFont typeface="Times New Roman"/>
              <a:buChar char="●"/>
            </a:pPr>
            <a:r>
              <a:rPr lang="en">
                <a:solidFill>
                  <a:schemeClr val="accent1"/>
                </a:solidFill>
                <a:latin typeface="Times New Roman"/>
                <a:ea typeface="Times New Roman"/>
                <a:cs typeface="Times New Roman"/>
                <a:sym typeface="Times New Roman"/>
              </a:rPr>
              <a:t>Shell Sort</a:t>
            </a:r>
            <a:endParaRPr>
              <a:solidFill>
                <a:schemeClr val="accent1"/>
              </a:solidFill>
              <a:latin typeface="Times New Roman"/>
              <a:ea typeface="Times New Roman"/>
              <a:cs typeface="Times New Roman"/>
              <a:sym typeface="Times New Roman"/>
            </a:endParaRPr>
          </a:p>
          <a:p>
            <a:pPr indent="-381000" lvl="0" marL="457200" rtl="0" algn="l">
              <a:spcBef>
                <a:spcPts val="0"/>
              </a:spcBef>
              <a:spcAft>
                <a:spcPts val="0"/>
              </a:spcAft>
              <a:buClr>
                <a:schemeClr val="accent1"/>
              </a:buClr>
              <a:buSzPts val="2400"/>
              <a:buFont typeface="Times New Roman"/>
              <a:buChar char="●"/>
            </a:pPr>
            <a:r>
              <a:rPr lang="en">
                <a:solidFill>
                  <a:schemeClr val="accent1"/>
                </a:solidFill>
                <a:latin typeface="Times New Roman"/>
                <a:ea typeface="Times New Roman"/>
                <a:cs typeface="Times New Roman"/>
                <a:sym typeface="Times New Roman"/>
              </a:rPr>
              <a:t>Advantages and disadvantages </a:t>
            </a:r>
            <a:endParaRPr>
              <a:solidFill>
                <a:schemeClr val="accen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accen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6"/>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Heap Sort</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47"/>
          <p:cNvSpPr/>
          <p:nvPr/>
        </p:nvSpPr>
        <p:spPr>
          <a:xfrm>
            <a:off x="0" y="0"/>
            <a:ext cx="9144000" cy="5143500"/>
          </a:xfrm>
          <a:prstGeom prst="rect">
            <a:avLst/>
          </a:prstGeom>
          <a:solidFill>
            <a:srgbClr val="0C0C0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71" name="Google Shape;271;p47"/>
          <p:cNvSpPr txBox="1"/>
          <p:nvPr/>
        </p:nvSpPr>
        <p:spPr>
          <a:xfrm>
            <a:off x="310750" y="502450"/>
            <a:ext cx="4261500" cy="994200"/>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Clr>
                <a:srgbClr val="FFFFFF"/>
              </a:buClr>
              <a:buSzPts val="3300"/>
              <a:buFont typeface="Calibri"/>
              <a:buNone/>
            </a:pPr>
            <a:r>
              <a:rPr i="0" lang="en" sz="2400" u="none" cap="none" strike="noStrike">
                <a:solidFill>
                  <a:srgbClr val="FFFFFF"/>
                </a:solidFill>
                <a:latin typeface="Times New Roman"/>
                <a:ea typeface="Times New Roman"/>
                <a:cs typeface="Times New Roman"/>
                <a:sym typeface="Times New Roman"/>
              </a:rPr>
              <a:t>Heap Sort Algorithm</a:t>
            </a:r>
            <a:endParaRPr sz="2400">
              <a:latin typeface="Times New Roman"/>
              <a:ea typeface="Times New Roman"/>
              <a:cs typeface="Times New Roman"/>
              <a:sym typeface="Times New Roman"/>
            </a:endParaRPr>
          </a:p>
          <a:p>
            <a:pPr indent="0" lvl="0" marL="0" marR="0" rtl="0" algn="l">
              <a:lnSpc>
                <a:spcPct val="90000"/>
              </a:lnSpc>
              <a:spcBef>
                <a:spcPts val="500"/>
              </a:spcBef>
              <a:spcAft>
                <a:spcPts val="0"/>
              </a:spcAft>
              <a:buClr>
                <a:schemeClr val="dk1"/>
              </a:buClr>
              <a:buSzPts val="3300"/>
              <a:buFont typeface="Calibri"/>
              <a:buNone/>
            </a:pPr>
            <a:r>
              <a:t/>
            </a:r>
            <a:endParaRPr b="0" i="0" sz="3300" u="none" cap="none" strike="noStrike">
              <a:solidFill>
                <a:srgbClr val="FFFFFF"/>
              </a:solidFill>
              <a:latin typeface="Calibri"/>
              <a:ea typeface="Calibri"/>
              <a:cs typeface="Calibri"/>
              <a:sym typeface="Calibri"/>
            </a:endParaRPr>
          </a:p>
        </p:txBody>
      </p:sp>
      <p:cxnSp>
        <p:nvCxnSpPr>
          <p:cNvPr id="272" name="Google Shape;272;p47"/>
          <p:cNvCxnSpPr/>
          <p:nvPr/>
        </p:nvCxnSpPr>
        <p:spPr>
          <a:xfrm rot="10800000">
            <a:off x="1" y="1519755"/>
            <a:ext cx="4571999" cy="0"/>
          </a:xfrm>
          <a:prstGeom prst="straightConnector1">
            <a:avLst/>
          </a:prstGeom>
          <a:noFill/>
          <a:ln cap="flat" cmpd="sng" w="12700">
            <a:solidFill>
              <a:schemeClr val="accent2"/>
            </a:solidFill>
            <a:prstDash val="solid"/>
            <a:miter lim="800000"/>
            <a:headEnd len="sm" w="sm" type="none"/>
            <a:tailEnd len="sm" w="sm" type="none"/>
          </a:ln>
        </p:spPr>
      </p:cxnSp>
      <p:sp>
        <p:nvSpPr>
          <p:cNvPr id="273" name="Google Shape;273;p47"/>
          <p:cNvSpPr txBox="1"/>
          <p:nvPr>
            <p:ph idx="1" type="body"/>
          </p:nvPr>
        </p:nvSpPr>
        <p:spPr>
          <a:xfrm>
            <a:off x="310600" y="1519750"/>
            <a:ext cx="5025900" cy="2980500"/>
          </a:xfrm>
          <a:prstGeom prst="rect">
            <a:avLst/>
          </a:prstGeom>
          <a:noFill/>
          <a:ln>
            <a:noFill/>
          </a:ln>
        </p:spPr>
        <p:txBody>
          <a:bodyPr anchorCtr="0" anchor="t" bIns="34275" lIns="68575" spcFirstLastPara="1" rIns="68575" wrap="square" tIns="34275">
            <a:noAutofit/>
          </a:bodyPr>
          <a:lstStyle/>
          <a:p>
            <a:pPr indent="-184150" lvl="0" marL="177800" rtl="0" algn="l">
              <a:lnSpc>
                <a:spcPct val="90000"/>
              </a:lnSpc>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A heap is a data structure that stores a collection of objects (with keys), and has the following properties:</a:t>
            </a:r>
            <a:endParaRPr sz="1500">
              <a:latin typeface="Times New Roman"/>
              <a:ea typeface="Times New Roman"/>
              <a:cs typeface="Times New Roman"/>
              <a:sym typeface="Times New Roman"/>
            </a:endParaRPr>
          </a:p>
          <a:p>
            <a:pPr indent="-184150" lvl="1" marL="520700" rtl="0" algn="l">
              <a:lnSpc>
                <a:spcPct val="90000"/>
              </a:lnSpc>
              <a:spcBef>
                <a:spcPts val="40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Complete Binary tree</a:t>
            </a:r>
            <a:endParaRPr sz="1500">
              <a:latin typeface="Times New Roman"/>
              <a:ea typeface="Times New Roman"/>
              <a:cs typeface="Times New Roman"/>
              <a:sym typeface="Times New Roman"/>
            </a:endParaRPr>
          </a:p>
          <a:p>
            <a:pPr indent="-184150" lvl="1" marL="520700" rtl="0" algn="l">
              <a:lnSpc>
                <a:spcPct val="90000"/>
              </a:lnSpc>
              <a:spcBef>
                <a:spcPts val="40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Heap Order </a:t>
            </a:r>
            <a:endParaRPr sz="1500">
              <a:latin typeface="Times New Roman"/>
              <a:ea typeface="Times New Roman"/>
              <a:cs typeface="Times New Roman"/>
              <a:sym typeface="Times New Roman"/>
            </a:endParaRPr>
          </a:p>
          <a:p>
            <a:pPr indent="0" lvl="1" marL="342900" rtl="0" algn="l">
              <a:lnSpc>
                <a:spcPct val="90000"/>
              </a:lnSpc>
              <a:spcBef>
                <a:spcPts val="400"/>
              </a:spcBef>
              <a:spcAft>
                <a:spcPts val="0"/>
              </a:spcAft>
              <a:buClr>
                <a:schemeClr val="dk1"/>
              </a:buClr>
              <a:buSzPts val="1500"/>
              <a:buNone/>
            </a:pPr>
            <a:r>
              <a:t/>
            </a:r>
            <a:endParaRPr sz="1500">
              <a:solidFill>
                <a:schemeClr val="lt1"/>
              </a:solidFill>
              <a:latin typeface="Times New Roman"/>
              <a:ea typeface="Times New Roman"/>
              <a:cs typeface="Times New Roman"/>
              <a:sym typeface="Times New Roman"/>
            </a:endParaRPr>
          </a:p>
          <a:p>
            <a:pPr indent="-184150" lvl="1" marL="177800" rtl="0" algn="l">
              <a:lnSpc>
                <a:spcPct val="90000"/>
              </a:lnSpc>
              <a:spcBef>
                <a:spcPts val="80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It is implemented as an array where each node in the tree corresponds to an element of the array</a:t>
            </a:r>
            <a:endParaRPr sz="1500">
              <a:latin typeface="Times New Roman"/>
              <a:ea typeface="Times New Roman"/>
              <a:cs typeface="Times New Roman"/>
              <a:sym typeface="Times New Roman"/>
            </a:endParaRPr>
          </a:p>
          <a:p>
            <a:pPr indent="0" lvl="1" marL="0" rtl="0" algn="l">
              <a:lnSpc>
                <a:spcPct val="90000"/>
              </a:lnSpc>
              <a:spcBef>
                <a:spcPts val="800"/>
              </a:spcBef>
              <a:spcAft>
                <a:spcPts val="0"/>
              </a:spcAft>
              <a:buClr>
                <a:schemeClr val="dk1"/>
              </a:buClr>
              <a:buSzPts val="1500"/>
              <a:buNone/>
            </a:pPr>
            <a:r>
              <a:t/>
            </a:r>
            <a:endParaRPr sz="1500">
              <a:solidFill>
                <a:schemeClr val="lt1"/>
              </a:solidFill>
              <a:latin typeface="Times New Roman"/>
              <a:ea typeface="Times New Roman"/>
              <a:cs typeface="Times New Roman"/>
              <a:sym typeface="Times New Roman"/>
            </a:endParaRPr>
          </a:p>
          <a:p>
            <a:pPr indent="-184150" lvl="1" marL="177800" rtl="0" algn="l">
              <a:lnSpc>
                <a:spcPct val="90000"/>
              </a:lnSpc>
              <a:spcBef>
                <a:spcPts val="80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The binary heap data structures is an array that can be viewed as a complete binary tree. Each node of the binary tree corresponds to an element of the array. The array is completely filled on all levels except possibly lowest</a:t>
            </a:r>
            <a:endParaRPr sz="1500">
              <a:solidFill>
                <a:schemeClr val="lt1"/>
              </a:solidFill>
              <a:latin typeface="Times New Roman"/>
              <a:ea typeface="Times New Roman"/>
              <a:cs typeface="Times New Roman"/>
              <a:sym typeface="Times New Roman"/>
            </a:endParaRPr>
          </a:p>
        </p:txBody>
      </p:sp>
      <p:pic>
        <p:nvPicPr>
          <p:cNvPr descr="A picture containing icon&#10;&#10;Description automatically generated" id="274" name="Google Shape;274;p47"/>
          <p:cNvPicPr preferRelativeResize="0"/>
          <p:nvPr/>
        </p:nvPicPr>
        <p:blipFill rotWithShape="1">
          <a:blip r:embed="rId3">
            <a:alphaModFix/>
          </a:blip>
          <a:srcRect b="-1" l="15603" r="23141" t="0"/>
          <a:stretch/>
        </p:blipFill>
        <p:spPr>
          <a:xfrm>
            <a:off x="5722295" y="0"/>
            <a:ext cx="3421705" cy="1647887"/>
          </a:xfrm>
          <a:prstGeom prst="rect">
            <a:avLst/>
          </a:prstGeom>
          <a:noFill/>
          <a:ln>
            <a:noFill/>
          </a:ln>
        </p:spPr>
      </p:pic>
      <p:pic>
        <p:nvPicPr>
          <p:cNvPr descr="A picture containing histogram&#10;&#10;Description automatically generated" id="275" name="Google Shape;275;p47"/>
          <p:cNvPicPr preferRelativeResize="0"/>
          <p:nvPr/>
        </p:nvPicPr>
        <p:blipFill rotWithShape="1">
          <a:blip r:embed="rId4">
            <a:alphaModFix/>
          </a:blip>
          <a:srcRect b="0" l="10717" r="13483" t="0"/>
          <a:stretch/>
        </p:blipFill>
        <p:spPr>
          <a:xfrm>
            <a:off x="5722295" y="3721554"/>
            <a:ext cx="3421697" cy="1421946"/>
          </a:xfrm>
          <a:prstGeom prst="rect">
            <a:avLst/>
          </a:prstGeom>
          <a:noFill/>
          <a:ln>
            <a:noFill/>
          </a:ln>
        </p:spPr>
      </p:pic>
      <p:cxnSp>
        <p:nvCxnSpPr>
          <p:cNvPr id="276" name="Google Shape;276;p47"/>
          <p:cNvCxnSpPr/>
          <p:nvPr/>
        </p:nvCxnSpPr>
        <p:spPr>
          <a:xfrm>
            <a:off x="8871790" y="0"/>
            <a:ext cx="0" cy="5143500"/>
          </a:xfrm>
          <a:prstGeom prst="straightConnector1">
            <a:avLst/>
          </a:prstGeom>
          <a:noFill/>
          <a:ln cap="flat" cmpd="sng" w="12700">
            <a:solidFill>
              <a:schemeClr val="accent2"/>
            </a:solidFill>
            <a:prstDash val="solid"/>
            <a:miter lim="800000"/>
            <a:headEnd len="sm" w="sm" type="none"/>
            <a:tailEnd len="sm" w="sm" type="none"/>
          </a:ln>
        </p:spPr>
      </p:cxnSp>
      <p:sp>
        <p:nvSpPr>
          <p:cNvPr id="277" name="Google Shape;277;p47"/>
          <p:cNvSpPr txBox="1"/>
          <p:nvPr/>
        </p:nvSpPr>
        <p:spPr>
          <a:xfrm>
            <a:off x="7413719" y="1497845"/>
            <a:ext cx="1730282" cy="150041"/>
          </a:xfrm>
          <a:prstGeom prst="rect">
            <a:avLst/>
          </a:prstGeom>
          <a:solidFill>
            <a:srgbClr val="000000"/>
          </a:solid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FFFFFF"/>
              </a:buClr>
              <a:buSzPts val="500"/>
              <a:buFont typeface="Calibri"/>
              <a:buNone/>
            </a:pPr>
            <a:r>
              <a:rPr b="0" i="0" lang="en" sz="500" u="sng" cap="none" strike="noStrike">
                <a:solidFill>
                  <a:schemeClr val="hlink"/>
                </a:solidFill>
                <a:latin typeface="Calibri"/>
                <a:ea typeface="Calibri"/>
                <a:cs typeface="Calibri"/>
                <a:sym typeface="Calibri"/>
                <a:hlinkClick r:id="rId5"/>
              </a:rPr>
              <a:t>This Photo</a:t>
            </a:r>
            <a:r>
              <a:rPr b="0" i="0" lang="en" sz="500" u="none" cap="none" strike="noStrike">
                <a:solidFill>
                  <a:srgbClr val="FFFFFF"/>
                </a:solidFill>
                <a:latin typeface="Calibri"/>
                <a:ea typeface="Calibri"/>
                <a:cs typeface="Calibri"/>
                <a:sym typeface="Calibri"/>
              </a:rPr>
              <a:t> by Unknown Author is licensed under </a:t>
            </a:r>
            <a:r>
              <a:rPr b="0" i="0" lang="en" sz="500" u="sng" cap="none" strike="noStrike">
                <a:solidFill>
                  <a:schemeClr val="hlink"/>
                </a:solidFill>
                <a:latin typeface="Calibri"/>
                <a:ea typeface="Calibri"/>
                <a:cs typeface="Calibri"/>
                <a:sym typeface="Calibri"/>
                <a:hlinkClick r:id="rId6"/>
              </a:rPr>
              <a:t>CC BY-SA</a:t>
            </a:r>
            <a:endParaRPr b="0" i="0" sz="500" u="none" cap="none" strike="noStrike">
              <a:solidFill>
                <a:srgbClr val="FFFFFF"/>
              </a:solidFill>
              <a:latin typeface="Calibri"/>
              <a:ea typeface="Calibri"/>
              <a:cs typeface="Calibri"/>
              <a:sym typeface="Calibri"/>
            </a:endParaRPr>
          </a:p>
        </p:txBody>
      </p:sp>
      <p:sp>
        <p:nvSpPr>
          <p:cNvPr id="278" name="Google Shape;278;p47"/>
          <p:cNvSpPr txBox="1"/>
          <p:nvPr/>
        </p:nvSpPr>
        <p:spPr>
          <a:xfrm>
            <a:off x="7413719" y="4993462"/>
            <a:ext cx="1730282" cy="150041"/>
          </a:xfrm>
          <a:prstGeom prst="rect">
            <a:avLst/>
          </a:prstGeom>
          <a:solidFill>
            <a:srgbClr val="000000"/>
          </a:solid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FFFFFF"/>
              </a:buClr>
              <a:buSzPts val="500"/>
              <a:buFont typeface="Calibri"/>
              <a:buNone/>
            </a:pPr>
            <a:r>
              <a:rPr b="0" i="0" lang="en" sz="500" u="sng" cap="none" strike="noStrike">
                <a:solidFill>
                  <a:schemeClr val="hlink"/>
                </a:solidFill>
                <a:latin typeface="Calibri"/>
                <a:ea typeface="Calibri"/>
                <a:cs typeface="Calibri"/>
                <a:sym typeface="Calibri"/>
                <a:hlinkClick r:id="rId7"/>
              </a:rPr>
              <a:t>This Photo</a:t>
            </a:r>
            <a:r>
              <a:rPr b="0" i="0" lang="en" sz="500" u="none" cap="none" strike="noStrike">
                <a:solidFill>
                  <a:srgbClr val="FFFFFF"/>
                </a:solidFill>
                <a:latin typeface="Calibri"/>
                <a:ea typeface="Calibri"/>
                <a:cs typeface="Calibri"/>
                <a:sym typeface="Calibri"/>
              </a:rPr>
              <a:t> by Unknown Author is licensed under </a:t>
            </a:r>
            <a:r>
              <a:rPr b="0" i="0" lang="en" sz="500" u="sng" cap="none" strike="noStrike">
                <a:solidFill>
                  <a:schemeClr val="hlink"/>
                </a:solidFill>
                <a:latin typeface="Calibri"/>
                <a:ea typeface="Calibri"/>
                <a:cs typeface="Calibri"/>
                <a:sym typeface="Calibri"/>
                <a:hlinkClick r:id="rId8"/>
              </a:rPr>
              <a:t>CC BY-SA</a:t>
            </a:r>
            <a:endParaRPr b="0" i="0" sz="500" u="none" cap="none" strike="noStrik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48"/>
          <p:cNvSpPr/>
          <p:nvPr/>
        </p:nvSpPr>
        <p:spPr>
          <a:xfrm>
            <a:off x="0" y="0"/>
            <a:ext cx="9144000" cy="5143500"/>
          </a:xfrm>
          <a:prstGeom prst="rect">
            <a:avLst/>
          </a:prstGeom>
          <a:solidFill>
            <a:srgbClr val="0C0C0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84" name="Google Shape;284;p48"/>
          <p:cNvSpPr txBox="1"/>
          <p:nvPr>
            <p:ph type="title"/>
          </p:nvPr>
        </p:nvSpPr>
        <p:spPr>
          <a:xfrm>
            <a:off x="628650" y="502444"/>
            <a:ext cx="3381710" cy="994172"/>
          </a:xfrm>
          <a:prstGeom prst="rect">
            <a:avLst/>
          </a:prstGeom>
          <a:noFill/>
          <a:ln>
            <a:noFill/>
          </a:ln>
        </p:spPr>
        <p:txBody>
          <a:bodyPr anchorCtr="0" anchor="b" bIns="34275" lIns="68575" spcFirstLastPara="1" rIns="68575" wrap="square" tIns="34275">
            <a:normAutofit/>
          </a:bodyPr>
          <a:lstStyle/>
          <a:p>
            <a:pPr indent="0" lvl="0" marL="0" rtl="0" algn="r">
              <a:lnSpc>
                <a:spcPct val="90000"/>
              </a:lnSpc>
              <a:spcBef>
                <a:spcPts val="0"/>
              </a:spcBef>
              <a:spcAft>
                <a:spcPts val="0"/>
              </a:spcAft>
              <a:buClr>
                <a:schemeClr val="lt1"/>
              </a:buClr>
              <a:buSzPts val="3300"/>
              <a:buFont typeface="Calibri"/>
              <a:buNone/>
            </a:pPr>
            <a:r>
              <a:rPr lang="en">
                <a:solidFill>
                  <a:schemeClr val="lt1"/>
                </a:solidFill>
              </a:rPr>
              <a:t>Heap</a:t>
            </a:r>
            <a:endParaRPr/>
          </a:p>
        </p:txBody>
      </p:sp>
      <p:cxnSp>
        <p:nvCxnSpPr>
          <p:cNvPr id="285" name="Google Shape;285;p48"/>
          <p:cNvCxnSpPr/>
          <p:nvPr/>
        </p:nvCxnSpPr>
        <p:spPr>
          <a:xfrm rot="10800000">
            <a:off x="94658" y="1519755"/>
            <a:ext cx="3915702" cy="0"/>
          </a:xfrm>
          <a:prstGeom prst="straightConnector1">
            <a:avLst/>
          </a:prstGeom>
          <a:noFill/>
          <a:ln cap="flat" cmpd="sng" w="12700">
            <a:solidFill>
              <a:schemeClr val="accent2"/>
            </a:solidFill>
            <a:prstDash val="solid"/>
            <a:miter lim="800000"/>
            <a:headEnd len="sm" w="sm" type="none"/>
            <a:tailEnd len="sm" w="sm" type="none"/>
          </a:ln>
        </p:spPr>
      </p:cxnSp>
      <p:sp>
        <p:nvSpPr>
          <p:cNvPr id="286" name="Google Shape;286;p48"/>
          <p:cNvSpPr txBox="1"/>
          <p:nvPr>
            <p:ph idx="1" type="body"/>
          </p:nvPr>
        </p:nvSpPr>
        <p:spPr>
          <a:xfrm>
            <a:off x="1044500" y="1799218"/>
            <a:ext cx="7055000" cy="2644608"/>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lt1"/>
              </a:buClr>
              <a:buSzPts val="1500"/>
              <a:buChar char="•"/>
            </a:pPr>
            <a:r>
              <a:rPr lang="en" sz="1500">
                <a:solidFill>
                  <a:schemeClr val="lt1"/>
                </a:solidFill>
              </a:rPr>
              <a:t>The root of the tree A[1] and given index </a:t>
            </a:r>
            <a:r>
              <a:rPr i="1" lang="en" sz="1500">
                <a:solidFill>
                  <a:schemeClr val="lt1"/>
                </a:solidFill>
              </a:rPr>
              <a:t>i</a:t>
            </a:r>
            <a:r>
              <a:rPr lang="en" sz="1500">
                <a:solidFill>
                  <a:schemeClr val="lt1"/>
                </a:solidFill>
              </a:rPr>
              <a:t> of a node, the indices of its parent, left child and right child can be computed</a:t>
            </a:r>
            <a:br>
              <a:rPr lang="en" sz="1500">
                <a:solidFill>
                  <a:schemeClr val="lt1"/>
                </a:solidFill>
              </a:rPr>
            </a:br>
            <a:r>
              <a:rPr lang="en" sz="1500">
                <a:solidFill>
                  <a:schemeClr val="lt1"/>
                </a:solidFill>
              </a:rPr>
              <a:t> </a:t>
            </a:r>
            <a:endParaRPr/>
          </a:p>
          <a:p>
            <a:pPr indent="-177800" lvl="0" marL="177800" rtl="0" algn="l">
              <a:lnSpc>
                <a:spcPct val="90000"/>
              </a:lnSpc>
              <a:spcBef>
                <a:spcPts val="800"/>
              </a:spcBef>
              <a:spcAft>
                <a:spcPts val="0"/>
              </a:spcAft>
              <a:buClr>
                <a:schemeClr val="lt1"/>
              </a:buClr>
              <a:buSzPts val="1500"/>
              <a:buNone/>
            </a:pPr>
            <a:r>
              <a:rPr lang="en" sz="1500">
                <a:solidFill>
                  <a:schemeClr val="lt1"/>
                </a:solidFill>
              </a:rPr>
              <a:t>	PARENT (</a:t>
            </a:r>
            <a:r>
              <a:rPr i="1" lang="en" sz="1500">
                <a:solidFill>
                  <a:schemeClr val="lt1"/>
                </a:solidFill>
              </a:rPr>
              <a:t>i</a:t>
            </a:r>
            <a:r>
              <a:rPr lang="en" sz="1500">
                <a:solidFill>
                  <a:schemeClr val="lt1"/>
                </a:solidFill>
              </a:rPr>
              <a:t>)</a:t>
            </a:r>
            <a:br>
              <a:rPr lang="en" sz="1500">
                <a:solidFill>
                  <a:schemeClr val="lt1"/>
                </a:solidFill>
              </a:rPr>
            </a:br>
            <a:r>
              <a:rPr lang="en" sz="1500">
                <a:solidFill>
                  <a:schemeClr val="lt1"/>
                </a:solidFill>
              </a:rPr>
              <a:t>        return floor(</a:t>
            </a:r>
            <a:r>
              <a:rPr i="1" lang="en" sz="1500">
                <a:solidFill>
                  <a:schemeClr val="lt1"/>
                </a:solidFill>
              </a:rPr>
              <a:t>i</a:t>
            </a:r>
            <a:r>
              <a:rPr lang="en" sz="1500">
                <a:solidFill>
                  <a:schemeClr val="lt1"/>
                </a:solidFill>
              </a:rPr>
              <a:t>/2)</a:t>
            </a:r>
            <a:br>
              <a:rPr lang="en" sz="1500">
                <a:solidFill>
                  <a:schemeClr val="lt1"/>
                </a:solidFill>
              </a:rPr>
            </a:br>
            <a:r>
              <a:rPr lang="en" sz="1500">
                <a:solidFill>
                  <a:schemeClr val="lt1"/>
                </a:solidFill>
              </a:rPr>
              <a:t>LEFT (</a:t>
            </a:r>
            <a:r>
              <a:rPr i="1" lang="en" sz="1500">
                <a:solidFill>
                  <a:schemeClr val="lt1"/>
                </a:solidFill>
              </a:rPr>
              <a:t>i</a:t>
            </a:r>
            <a:r>
              <a:rPr lang="en" sz="1500">
                <a:solidFill>
                  <a:schemeClr val="lt1"/>
                </a:solidFill>
              </a:rPr>
              <a:t>)</a:t>
            </a:r>
            <a:br>
              <a:rPr lang="en" sz="1500">
                <a:solidFill>
                  <a:schemeClr val="lt1"/>
                </a:solidFill>
              </a:rPr>
            </a:br>
            <a:r>
              <a:rPr lang="en" sz="1500">
                <a:solidFill>
                  <a:schemeClr val="lt1"/>
                </a:solidFill>
              </a:rPr>
              <a:t>        return 2</a:t>
            </a:r>
            <a:r>
              <a:rPr i="1" lang="en" sz="1500">
                <a:solidFill>
                  <a:schemeClr val="lt1"/>
                </a:solidFill>
              </a:rPr>
              <a:t>i</a:t>
            </a:r>
            <a:br>
              <a:rPr lang="en" sz="1500">
                <a:solidFill>
                  <a:schemeClr val="lt1"/>
                </a:solidFill>
              </a:rPr>
            </a:br>
            <a:r>
              <a:rPr lang="en" sz="1500">
                <a:solidFill>
                  <a:schemeClr val="lt1"/>
                </a:solidFill>
              </a:rPr>
              <a:t>RIGHT (</a:t>
            </a:r>
            <a:r>
              <a:rPr i="1" lang="en" sz="1500">
                <a:solidFill>
                  <a:schemeClr val="lt1"/>
                </a:solidFill>
              </a:rPr>
              <a:t>i</a:t>
            </a:r>
            <a:r>
              <a:rPr lang="en" sz="1500">
                <a:solidFill>
                  <a:schemeClr val="lt1"/>
                </a:solidFill>
              </a:rPr>
              <a:t>)</a:t>
            </a:r>
            <a:br>
              <a:rPr lang="en" sz="1500">
                <a:solidFill>
                  <a:schemeClr val="lt1"/>
                </a:solidFill>
              </a:rPr>
            </a:br>
            <a:r>
              <a:rPr lang="en" sz="1500">
                <a:solidFill>
                  <a:schemeClr val="lt1"/>
                </a:solidFill>
              </a:rPr>
              <a:t>        return 2</a:t>
            </a:r>
            <a:r>
              <a:rPr i="1" lang="en" sz="1500">
                <a:solidFill>
                  <a:schemeClr val="lt1"/>
                </a:solidFill>
              </a:rPr>
              <a:t>i</a:t>
            </a:r>
            <a:r>
              <a:rPr lang="en" sz="1500">
                <a:solidFill>
                  <a:schemeClr val="lt1"/>
                </a:solidFill>
              </a:rPr>
              <a:t> + 1</a:t>
            </a:r>
            <a:endParaRPr/>
          </a:p>
          <a:p>
            <a:pPr indent="-76200" lvl="0" marL="177800" rtl="0" algn="l">
              <a:lnSpc>
                <a:spcPct val="90000"/>
              </a:lnSpc>
              <a:spcBef>
                <a:spcPts val="800"/>
              </a:spcBef>
              <a:spcAft>
                <a:spcPts val="0"/>
              </a:spcAft>
              <a:buClr>
                <a:schemeClr val="dk1"/>
              </a:buClr>
              <a:buSzPts val="1500"/>
              <a:buNone/>
            </a:pPr>
            <a:r>
              <a:t/>
            </a:r>
            <a:endParaRPr sz="1500">
              <a:solidFill>
                <a:schemeClr val="lt1"/>
              </a:solidFill>
            </a:endParaRPr>
          </a:p>
        </p:txBody>
      </p:sp>
      <p:sp>
        <p:nvSpPr>
          <p:cNvPr id="287" name="Google Shape;287;p48"/>
          <p:cNvSpPr/>
          <p:nvPr/>
        </p:nvSpPr>
        <p:spPr>
          <a:xfrm>
            <a:off x="94654" y="43520"/>
            <a:ext cx="8954700" cy="4970700"/>
          </a:xfrm>
          <a:prstGeom prst="rect">
            <a:avLst/>
          </a:prstGeom>
          <a:no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49"/>
          <p:cNvSpPr/>
          <p:nvPr/>
        </p:nvSpPr>
        <p:spPr>
          <a:xfrm>
            <a:off x="2286" y="-4637"/>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4" name="Google Shape;294;p49"/>
          <p:cNvSpPr/>
          <p:nvPr/>
        </p:nvSpPr>
        <p:spPr>
          <a:xfrm>
            <a:off x="0" y="0"/>
            <a:ext cx="9141714" cy="5143500"/>
          </a:xfrm>
          <a:prstGeom prst="rect">
            <a:avLst/>
          </a:prstGeom>
          <a:solidFill>
            <a:srgbClr val="0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5" name="Google Shape;295;p49"/>
          <p:cNvSpPr txBox="1"/>
          <p:nvPr>
            <p:ph type="title"/>
          </p:nvPr>
        </p:nvSpPr>
        <p:spPr>
          <a:xfrm>
            <a:off x="707457" y="534201"/>
            <a:ext cx="7807893" cy="89515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3300"/>
              <a:buFont typeface="Calibri"/>
              <a:buNone/>
            </a:pPr>
            <a:r>
              <a:rPr lang="en" sz="3000">
                <a:solidFill>
                  <a:srgbClr val="FFFFFF"/>
                </a:solidFill>
                <a:latin typeface="Times New Roman"/>
                <a:ea typeface="Times New Roman"/>
                <a:cs typeface="Times New Roman"/>
                <a:sym typeface="Times New Roman"/>
              </a:rPr>
              <a:t>Types of Heap </a:t>
            </a:r>
            <a:endParaRPr sz="3000">
              <a:latin typeface="Times New Roman"/>
              <a:ea typeface="Times New Roman"/>
              <a:cs typeface="Times New Roman"/>
              <a:sym typeface="Times New Roman"/>
            </a:endParaRPr>
          </a:p>
        </p:txBody>
      </p:sp>
      <p:sp>
        <p:nvSpPr>
          <p:cNvPr id="296" name="Google Shape;296;p49"/>
          <p:cNvSpPr/>
          <p:nvPr/>
        </p:nvSpPr>
        <p:spPr>
          <a:xfrm>
            <a:off x="571500" y="619743"/>
            <a:ext cx="20574" cy="6858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97" name="Google Shape;297;p49"/>
          <p:cNvGrpSpPr/>
          <p:nvPr/>
        </p:nvGrpSpPr>
        <p:grpSpPr>
          <a:xfrm>
            <a:off x="707457" y="1537636"/>
            <a:ext cx="7807892" cy="3095086"/>
            <a:chOff x="0" y="0"/>
            <a:chExt cx="10410523" cy="4126781"/>
          </a:xfrm>
        </p:grpSpPr>
        <p:sp>
          <p:nvSpPr>
            <p:cNvPr id="298" name="Google Shape;298;p49"/>
            <p:cNvSpPr/>
            <p:nvPr/>
          </p:nvSpPr>
          <p:spPr>
            <a:xfrm>
              <a:off x="0" y="0"/>
              <a:ext cx="8848945" cy="1238034"/>
            </a:xfrm>
            <a:prstGeom prst="roundRect">
              <a:avLst>
                <a:gd fmla="val 10000" name="adj"/>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 name="Google Shape;299;p49"/>
            <p:cNvSpPr txBox="1"/>
            <p:nvPr/>
          </p:nvSpPr>
          <p:spPr>
            <a:xfrm>
              <a:off x="36261" y="36261"/>
              <a:ext cx="7513009" cy="1165512"/>
            </a:xfrm>
            <a:prstGeom prst="rect">
              <a:avLst/>
            </a:prstGeom>
            <a:noFill/>
            <a:ln>
              <a:noFill/>
            </a:ln>
          </p:spPr>
          <p:txBody>
            <a:bodyPr anchorCtr="0" anchor="ctr" bIns="48575" lIns="48575" spcFirstLastPara="1" rIns="48575" wrap="square" tIns="48575">
              <a:noAutofit/>
            </a:bodyPr>
            <a:lstStyle/>
            <a:p>
              <a:pPr indent="0" lvl="0" marL="0" marR="0" rtl="0" algn="l">
                <a:lnSpc>
                  <a:spcPct val="90000"/>
                </a:lnSpc>
                <a:spcBef>
                  <a:spcPts val="0"/>
                </a:spcBef>
                <a:spcAft>
                  <a:spcPts val="0"/>
                </a:spcAft>
                <a:buClr>
                  <a:schemeClr val="lt1"/>
                </a:buClr>
                <a:buSzPts val="1300"/>
                <a:buFont typeface="Times New Roman"/>
                <a:buNone/>
              </a:pPr>
              <a:r>
                <a:rPr b="0" i="0" lang="en" sz="1500" u="none" cap="none" strike="noStrike">
                  <a:solidFill>
                    <a:schemeClr val="lt1"/>
                  </a:solidFill>
                  <a:latin typeface="Times New Roman"/>
                  <a:ea typeface="Times New Roman"/>
                  <a:cs typeface="Times New Roman"/>
                  <a:sym typeface="Times New Roman"/>
                </a:rPr>
                <a:t>The heapsort algorithm consists of two phases:</a:t>
              </a:r>
              <a:br>
                <a:rPr b="0" i="0" lang="en" sz="1500" u="none" cap="none" strike="noStrike">
                  <a:solidFill>
                    <a:schemeClr val="lt1"/>
                  </a:solidFill>
                  <a:latin typeface="Times New Roman"/>
                  <a:ea typeface="Times New Roman"/>
                  <a:cs typeface="Times New Roman"/>
                  <a:sym typeface="Times New Roman"/>
                </a:rPr>
              </a:br>
              <a:r>
                <a:rPr b="0" i="0" lang="en" sz="1500" u="none" cap="none" strike="noStrike">
                  <a:solidFill>
                    <a:schemeClr val="lt1"/>
                  </a:solidFill>
                  <a:latin typeface="Times New Roman"/>
                  <a:ea typeface="Times New Roman"/>
                  <a:cs typeface="Times New Roman"/>
                  <a:sym typeface="Times New Roman"/>
                </a:rPr>
                <a:t>- build a heap from an arbitrary array</a:t>
              </a:r>
              <a:br>
                <a:rPr b="0" i="0" lang="en" sz="1500" u="none" cap="none" strike="noStrike">
                  <a:solidFill>
                    <a:schemeClr val="lt1"/>
                  </a:solidFill>
                  <a:latin typeface="Times New Roman"/>
                  <a:ea typeface="Times New Roman"/>
                  <a:cs typeface="Times New Roman"/>
                  <a:sym typeface="Times New Roman"/>
                </a:rPr>
              </a:br>
              <a:r>
                <a:rPr b="0" i="0" lang="en" sz="1500" u="none" cap="none" strike="noStrike">
                  <a:solidFill>
                    <a:schemeClr val="lt1"/>
                  </a:solidFill>
                  <a:latin typeface="Times New Roman"/>
                  <a:ea typeface="Times New Roman"/>
                  <a:cs typeface="Times New Roman"/>
                  <a:sym typeface="Times New Roman"/>
                </a:rPr>
                <a:t>- use the heap to sort the data</a:t>
              </a:r>
              <a:endParaRPr sz="1300"/>
            </a:p>
          </p:txBody>
        </p:sp>
        <p:sp>
          <p:nvSpPr>
            <p:cNvPr id="300" name="Google Shape;300;p49"/>
            <p:cNvSpPr/>
            <p:nvPr/>
          </p:nvSpPr>
          <p:spPr>
            <a:xfrm>
              <a:off x="780789" y="1444373"/>
              <a:ext cx="8848945" cy="1238034"/>
            </a:xfrm>
            <a:prstGeom prst="roundRect">
              <a:avLst>
                <a:gd fmla="val 10000" name="adj"/>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 name="Google Shape;301;p49"/>
            <p:cNvSpPr txBox="1"/>
            <p:nvPr/>
          </p:nvSpPr>
          <p:spPr>
            <a:xfrm>
              <a:off x="780783" y="1480634"/>
              <a:ext cx="7191000" cy="1165500"/>
            </a:xfrm>
            <a:prstGeom prst="rect">
              <a:avLst/>
            </a:prstGeom>
            <a:noFill/>
            <a:ln>
              <a:noFill/>
            </a:ln>
          </p:spPr>
          <p:txBody>
            <a:bodyPr anchorCtr="0" anchor="ctr" bIns="48575" lIns="48575" spcFirstLastPara="1" rIns="48575" wrap="square" tIns="48575">
              <a:noAutofit/>
            </a:bodyPr>
            <a:lstStyle/>
            <a:p>
              <a:pPr indent="0" lvl="0" marL="0" marR="0" rtl="0" algn="l">
                <a:lnSpc>
                  <a:spcPct val="90000"/>
                </a:lnSpc>
                <a:spcBef>
                  <a:spcPts val="0"/>
                </a:spcBef>
                <a:spcAft>
                  <a:spcPts val="0"/>
                </a:spcAft>
                <a:buClr>
                  <a:schemeClr val="lt1"/>
                </a:buClr>
                <a:buSzPts val="1300"/>
                <a:buFont typeface="Times New Roman"/>
                <a:buNone/>
              </a:pPr>
              <a:r>
                <a:rPr i="0" lang="en" sz="1500" u="none" cap="none" strike="noStrike">
                  <a:solidFill>
                    <a:schemeClr val="lt1"/>
                  </a:solidFill>
                  <a:latin typeface="Times New Roman"/>
                  <a:ea typeface="Times New Roman"/>
                  <a:cs typeface="Times New Roman"/>
                  <a:sym typeface="Times New Roman"/>
                </a:rPr>
                <a:t>T</a:t>
              </a:r>
              <a:r>
                <a:rPr i="0" lang="en" sz="1500" u="none" cap="none" strike="noStrike">
                  <a:solidFill>
                    <a:schemeClr val="lt1"/>
                  </a:solidFill>
                  <a:latin typeface="Times New Roman"/>
                  <a:ea typeface="Times New Roman"/>
                  <a:cs typeface="Times New Roman"/>
                  <a:sym typeface="Times New Roman"/>
                </a:rPr>
                <a:t>o sort the elements in the decreasing order, use a min heap. </a:t>
              </a:r>
              <a:br>
                <a:rPr i="0" lang="en" sz="1500" u="none" cap="none" strike="noStrike">
                  <a:solidFill>
                    <a:schemeClr val="lt1"/>
                  </a:solidFill>
                  <a:latin typeface="Times New Roman"/>
                  <a:ea typeface="Times New Roman"/>
                  <a:cs typeface="Times New Roman"/>
                  <a:sym typeface="Times New Roman"/>
                </a:rPr>
              </a:br>
              <a:r>
                <a:rPr i="0" lang="en" sz="1500" u="none" cap="none" strike="noStrike">
                  <a:solidFill>
                    <a:schemeClr val="lt1"/>
                  </a:solidFill>
                  <a:latin typeface="Times New Roman"/>
                  <a:ea typeface="Times New Roman"/>
                  <a:cs typeface="Times New Roman"/>
                  <a:sym typeface="Times New Roman"/>
                </a:rPr>
                <a:t>Store data in ascending order Has property of</a:t>
              </a:r>
              <a:endParaRPr sz="1500">
                <a:latin typeface="Times New Roman"/>
                <a:ea typeface="Times New Roman"/>
                <a:cs typeface="Times New Roman"/>
                <a:sym typeface="Times New Roman"/>
              </a:endParaRPr>
            </a:p>
            <a:p>
              <a:pPr indent="0" lvl="0" marL="0" marR="0" rtl="0" algn="l">
                <a:lnSpc>
                  <a:spcPct val="90000"/>
                </a:lnSpc>
                <a:spcBef>
                  <a:spcPts val="400"/>
                </a:spcBef>
                <a:spcAft>
                  <a:spcPts val="0"/>
                </a:spcAft>
                <a:buClr>
                  <a:schemeClr val="lt1"/>
                </a:buClr>
                <a:buSzPts val="1300"/>
                <a:buFont typeface="Times New Roman"/>
                <a:buNone/>
              </a:pPr>
              <a:r>
                <a:rPr i="0" lang="en" sz="1500" u="none" cap="none" strike="noStrike">
                  <a:solidFill>
                    <a:schemeClr val="lt1"/>
                  </a:solidFill>
                  <a:latin typeface="Times New Roman"/>
                  <a:ea typeface="Times New Roman"/>
                  <a:cs typeface="Times New Roman"/>
                  <a:sym typeface="Times New Roman"/>
                </a:rPr>
                <a:t>A[Parent(i)] ≥ A[i]</a:t>
              </a:r>
              <a:br>
                <a:rPr i="0" lang="en" sz="1500" u="none" cap="none" strike="noStrike">
                  <a:solidFill>
                    <a:schemeClr val="lt1"/>
                  </a:solidFill>
                  <a:latin typeface="Times New Roman"/>
                  <a:ea typeface="Times New Roman"/>
                  <a:cs typeface="Times New Roman"/>
                  <a:sym typeface="Times New Roman"/>
                </a:rPr>
              </a:br>
              <a:endParaRPr i="0" sz="1500" u="none" cap="none" strike="noStrike">
                <a:solidFill>
                  <a:schemeClr val="lt1"/>
                </a:solidFill>
                <a:latin typeface="Times New Roman"/>
                <a:ea typeface="Times New Roman"/>
                <a:cs typeface="Times New Roman"/>
                <a:sym typeface="Times New Roman"/>
              </a:endParaRPr>
            </a:p>
          </p:txBody>
        </p:sp>
        <p:sp>
          <p:nvSpPr>
            <p:cNvPr id="302" name="Google Shape;302;p49"/>
            <p:cNvSpPr/>
            <p:nvPr/>
          </p:nvSpPr>
          <p:spPr>
            <a:xfrm>
              <a:off x="1561578" y="2888747"/>
              <a:ext cx="8848945" cy="1238034"/>
            </a:xfrm>
            <a:prstGeom prst="roundRect">
              <a:avLst>
                <a:gd fmla="val 10000" name="adj"/>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 name="Google Shape;303;p49"/>
            <p:cNvSpPr txBox="1"/>
            <p:nvPr/>
          </p:nvSpPr>
          <p:spPr>
            <a:xfrm>
              <a:off x="1597839" y="2925008"/>
              <a:ext cx="7190911" cy="1165512"/>
            </a:xfrm>
            <a:prstGeom prst="rect">
              <a:avLst/>
            </a:prstGeom>
            <a:noFill/>
            <a:ln>
              <a:noFill/>
            </a:ln>
          </p:spPr>
          <p:txBody>
            <a:bodyPr anchorCtr="0" anchor="ctr" bIns="48575" lIns="48575" spcFirstLastPara="1" rIns="48575" wrap="square" tIns="48575">
              <a:noAutofit/>
            </a:bodyPr>
            <a:lstStyle/>
            <a:p>
              <a:pPr indent="0" lvl="0" marL="0" marR="0" rtl="0" algn="l">
                <a:lnSpc>
                  <a:spcPct val="90000"/>
                </a:lnSpc>
                <a:spcBef>
                  <a:spcPts val="0"/>
                </a:spcBef>
                <a:spcAft>
                  <a:spcPts val="0"/>
                </a:spcAft>
                <a:buClr>
                  <a:schemeClr val="lt1"/>
                </a:buClr>
                <a:buSzPts val="1300"/>
                <a:buFont typeface="Times New Roman"/>
                <a:buNone/>
              </a:pPr>
              <a:r>
                <a:rPr i="0" lang="en" sz="1500" u="none" cap="none" strike="noStrike">
                  <a:solidFill>
                    <a:schemeClr val="lt1"/>
                  </a:solidFill>
                  <a:latin typeface="Times New Roman"/>
                  <a:ea typeface="Times New Roman"/>
                  <a:cs typeface="Times New Roman"/>
                  <a:sym typeface="Times New Roman"/>
                </a:rPr>
                <a:t>To sort the elements in the increasing order, use a max heap.</a:t>
              </a:r>
              <a:br>
                <a:rPr i="0" lang="en" sz="1500" u="none" cap="none" strike="noStrike">
                  <a:solidFill>
                    <a:schemeClr val="lt1"/>
                  </a:solidFill>
                  <a:latin typeface="Times New Roman"/>
                  <a:ea typeface="Times New Roman"/>
                  <a:cs typeface="Times New Roman"/>
                  <a:sym typeface="Times New Roman"/>
                </a:rPr>
              </a:br>
              <a:r>
                <a:rPr i="0" lang="en" sz="1500" u="none" cap="none" strike="noStrike">
                  <a:solidFill>
                    <a:schemeClr val="lt1"/>
                  </a:solidFill>
                  <a:latin typeface="Times New Roman"/>
                  <a:ea typeface="Times New Roman"/>
                  <a:cs typeface="Times New Roman"/>
                  <a:sym typeface="Times New Roman"/>
                </a:rPr>
                <a:t> Store data in descending order Has property of</a:t>
              </a:r>
              <a:endParaRPr sz="1500">
                <a:latin typeface="Times New Roman"/>
                <a:ea typeface="Times New Roman"/>
                <a:cs typeface="Times New Roman"/>
                <a:sym typeface="Times New Roman"/>
              </a:endParaRPr>
            </a:p>
            <a:p>
              <a:pPr indent="0" lvl="0" marL="0" marR="0" rtl="0" algn="l">
                <a:lnSpc>
                  <a:spcPct val="90000"/>
                </a:lnSpc>
                <a:spcBef>
                  <a:spcPts val="400"/>
                </a:spcBef>
                <a:spcAft>
                  <a:spcPts val="0"/>
                </a:spcAft>
                <a:buClr>
                  <a:schemeClr val="lt1"/>
                </a:buClr>
                <a:buSzPts val="1300"/>
                <a:buFont typeface="Times New Roman"/>
                <a:buNone/>
              </a:pPr>
              <a:r>
                <a:rPr i="0" lang="en" sz="1500" u="none" cap="none" strike="noStrike">
                  <a:solidFill>
                    <a:schemeClr val="lt1"/>
                  </a:solidFill>
                  <a:latin typeface="Times New Roman"/>
                  <a:ea typeface="Times New Roman"/>
                  <a:cs typeface="Times New Roman"/>
                  <a:sym typeface="Times New Roman"/>
                </a:rPr>
                <a:t>A[Parent(i)] ≤ A[i]</a:t>
              </a:r>
              <a:endParaRPr i="0" sz="1500" u="none" cap="none" strike="noStrike">
                <a:solidFill>
                  <a:schemeClr val="lt1"/>
                </a:solidFill>
                <a:latin typeface="Times New Roman"/>
                <a:ea typeface="Times New Roman"/>
                <a:cs typeface="Times New Roman"/>
                <a:sym typeface="Times New Roman"/>
              </a:endParaRPr>
            </a:p>
          </p:txBody>
        </p:sp>
        <p:sp>
          <p:nvSpPr>
            <p:cNvPr id="304" name="Google Shape;304;p49"/>
            <p:cNvSpPr/>
            <p:nvPr/>
          </p:nvSpPr>
          <p:spPr>
            <a:xfrm>
              <a:off x="8044222" y="938842"/>
              <a:ext cx="804722" cy="804722"/>
            </a:xfrm>
            <a:prstGeom prst="downArrow">
              <a:avLst>
                <a:gd fmla="val 55000" name="adj1"/>
                <a:gd fmla="val 45000" name="adj2"/>
              </a:avLst>
            </a:prstGeom>
            <a:solidFill>
              <a:srgbClr val="F7D5CB">
                <a:alpha val="89803"/>
              </a:srgbClr>
            </a:solidFill>
            <a:ln cap="flat" cmpd="sng" w="9525">
              <a:solidFill>
                <a:srgbClr val="F7D5CB">
                  <a:alpha val="89803"/>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 name="Google Shape;305;p49"/>
            <p:cNvSpPr txBox="1"/>
            <p:nvPr/>
          </p:nvSpPr>
          <p:spPr>
            <a:xfrm>
              <a:off x="8225284" y="938842"/>
              <a:ext cx="442598" cy="605553"/>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b="0" i="0" sz="2700" u="none" cap="none" strike="noStrike">
                <a:solidFill>
                  <a:schemeClr val="dk1"/>
                </a:solidFill>
                <a:latin typeface="Calibri"/>
                <a:ea typeface="Calibri"/>
                <a:cs typeface="Calibri"/>
                <a:sym typeface="Calibri"/>
              </a:endParaRPr>
            </a:p>
          </p:txBody>
        </p:sp>
        <p:sp>
          <p:nvSpPr>
            <p:cNvPr id="306" name="Google Shape;306;p49"/>
            <p:cNvSpPr/>
            <p:nvPr/>
          </p:nvSpPr>
          <p:spPr>
            <a:xfrm>
              <a:off x="8825012" y="2374963"/>
              <a:ext cx="804722" cy="804722"/>
            </a:xfrm>
            <a:prstGeom prst="downArrow">
              <a:avLst>
                <a:gd fmla="val 55000" name="adj1"/>
                <a:gd fmla="val 45000" name="adj2"/>
              </a:avLst>
            </a:prstGeom>
            <a:solidFill>
              <a:srgbClr val="F7D5CB">
                <a:alpha val="89803"/>
              </a:srgbClr>
            </a:solidFill>
            <a:ln cap="flat" cmpd="sng" w="9525">
              <a:solidFill>
                <a:srgbClr val="F7D5CB">
                  <a:alpha val="89803"/>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 name="Google Shape;307;p49"/>
            <p:cNvSpPr txBox="1"/>
            <p:nvPr/>
          </p:nvSpPr>
          <p:spPr>
            <a:xfrm>
              <a:off x="9006074" y="2374963"/>
              <a:ext cx="442598" cy="605553"/>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Calibri"/>
                <a:buNone/>
              </a:pPr>
              <a:r>
                <a:t/>
              </a:r>
              <a:endParaRPr b="0" i="0" sz="2700" u="none" cap="none" strike="noStrike">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1" name="Shape 311"/>
        <p:cNvGrpSpPr/>
        <p:nvPr/>
      </p:nvGrpSpPr>
      <p:grpSpPr>
        <a:xfrm>
          <a:off x="0" y="0"/>
          <a:ext cx="0" cy="0"/>
          <a:chOff x="0" y="0"/>
          <a:chExt cx="0" cy="0"/>
        </a:xfrm>
      </p:grpSpPr>
      <p:sp>
        <p:nvSpPr>
          <p:cNvPr id="312" name="Google Shape;312;p50"/>
          <p:cNvSpPr/>
          <p:nvPr/>
        </p:nvSpPr>
        <p:spPr>
          <a:xfrm>
            <a:off x="5633079" y="2378479"/>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81</a:t>
            </a:r>
            <a:endParaRPr sz="1100"/>
          </a:p>
        </p:txBody>
      </p:sp>
      <p:sp>
        <p:nvSpPr>
          <p:cNvPr id="313" name="Google Shape;313;p50"/>
          <p:cNvSpPr/>
          <p:nvPr/>
        </p:nvSpPr>
        <p:spPr>
          <a:xfrm>
            <a:off x="5147547" y="3101336"/>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90</a:t>
            </a:r>
            <a:endParaRPr sz="1100"/>
          </a:p>
        </p:txBody>
      </p:sp>
      <p:sp>
        <p:nvSpPr>
          <p:cNvPr id="314" name="Google Shape;314;p50"/>
          <p:cNvSpPr/>
          <p:nvPr/>
        </p:nvSpPr>
        <p:spPr>
          <a:xfrm>
            <a:off x="5323158" y="3834938"/>
            <a:ext cx="434342"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315" name="Google Shape;315;p50"/>
          <p:cNvSpPr/>
          <p:nvPr/>
        </p:nvSpPr>
        <p:spPr>
          <a:xfrm>
            <a:off x="5911275" y="3837000"/>
            <a:ext cx="434400" cy="432300"/>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lang="en">
                <a:latin typeface="Calibri"/>
                <a:ea typeface="Calibri"/>
                <a:cs typeface="Calibri"/>
                <a:sym typeface="Calibri"/>
              </a:rPr>
              <a:t>78</a:t>
            </a:r>
            <a:endParaRPr>
              <a:latin typeface="Calibri"/>
              <a:ea typeface="Calibri"/>
              <a:cs typeface="Calibri"/>
              <a:sym typeface="Calibri"/>
            </a:endParaRPr>
          </a:p>
        </p:txBody>
      </p:sp>
      <p:sp>
        <p:nvSpPr>
          <p:cNvPr id="316" name="Google Shape;316;p50"/>
          <p:cNvSpPr/>
          <p:nvPr/>
        </p:nvSpPr>
        <p:spPr>
          <a:xfrm>
            <a:off x="6183517" y="3074324"/>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317" name="Google Shape;317;p50"/>
          <p:cNvSpPr/>
          <p:nvPr/>
        </p:nvSpPr>
        <p:spPr>
          <a:xfrm>
            <a:off x="4624885" y="3836784"/>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318" name="Google Shape;318;p50"/>
          <p:cNvSpPr/>
          <p:nvPr/>
        </p:nvSpPr>
        <p:spPr>
          <a:xfrm>
            <a:off x="6777411" y="3849485"/>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319" name="Google Shape;319;p50"/>
          <p:cNvSpPr/>
          <p:nvPr/>
        </p:nvSpPr>
        <p:spPr>
          <a:xfrm>
            <a:off x="4267431" y="4524891"/>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cxnSp>
        <p:nvCxnSpPr>
          <p:cNvPr id="320" name="Google Shape;320;p50"/>
          <p:cNvCxnSpPr>
            <a:stCxn id="313" idx="11"/>
            <a:endCxn id="312" idx="6"/>
          </p:cNvCxnSpPr>
          <p:nvPr/>
        </p:nvCxnSpPr>
        <p:spPr>
          <a:xfrm flipH="1" rot="10800000">
            <a:off x="5424228" y="2713136"/>
            <a:ext cx="267300" cy="388200"/>
          </a:xfrm>
          <a:prstGeom prst="straightConnector1">
            <a:avLst/>
          </a:prstGeom>
          <a:noFill/>
          <a:ln cap="flat" cmpd="sng" w="28575">
            <a:solidFill>
              <a:srgbClr val="D8E2F3"/>
            </a:solidFill>
            <a:prstDash val="solid"/>
            <a:miter lim="800000"/>
            <a:headEnd len="sm" w="sm" type="none"/>
            <a:tailEnd len="sm" w="sm" type="none"/>
          </a:ln>
        </p:spPr>
      </p:cxnSp>
      <p:cxnSp>
        <p:nvCxnSpPr>
          <p:cNvPr id="321" name="Google Shape;321;p50"/>
          <p:cNvCxnSpPr>
            <a:endCxn id="313" idx="6"/>
          </p:cNvCxnSpPr>
          <p:nvPr/>
        </p:nvCxnSpPr>
        <p:spPr>
          <a:xfrm flipH="1" rot="10800000">
            <a:off x="4916519" y="3436088"/>
            <a:ext cx="289500" cy="405000"/>
          </a:xfrm>
          <a:prstGeom prst="straightConnector1">
            <a:avLst/>
          </a:prstGeom>
          <a:noFill/>
          <a:ln cap="flat" cmpd="sng" w="28575">
            <a:solidFill>
              <a:srgbClr val="D8E2F3"/>
            </a:solidFill>
            <a:prstDash val="solid"/>
            <a:miter lim="800000"/>
            <a:headEnd len="sm" w="sm" type="none"/>
            <a:tailEnd len="sm" w="sm" type="none"/>
          </a:ln>
        </p:spPr>
      </p:cxnSp>
      <p:cxnSp>
        <p:nvCxnSpPr>
          <p:cNvPr id="322" name="Google Shape;322;p50"/>
          <p:cNvCxnSpPr>
            <a:stCxn id="319" idx="11"/>
            <a:endCxn id="317" idx="6"/>
          </p:cNvCxnSpPr>
          <p:nvPr/>
        </p:nvCxnSpPr>
        <p:spPr>
          <a:xfrm flipH="1" rot="10800000">
            <a:off x="4544112" y="4171491"/>
            <a:ext cx="139200" cy="353400"/>
          </a:xfrm>
          <a:prstGeom prst="straightConnector1">
            <a:avLst/>
          </a:prstGeom>
          <a:noFill/>
          <a:ln cap="flat" cmpd="sng" w="28575">
            <a:solidFill>
              <a:srgbClr val="D8E2F3"/>
            </a:solidFill>
            <a:prstDash val="solid"/>
            <a:miter lim="800000"/>
            <a:headEnd len="sm" w="sm" type="none"/>
            <a:tailEnd len="sm" w="sm" type="none"/>
          </a:ln>
        </p:spPr>
      </p:cxnSp>
      <p:cxnSp>
        <p:nvCxnSpPr>
          <p:cNvPr id="323" name="Google Shape;323;p50"/>
          <p:cNvCxnSpPr>
            <a:stCxn id="316" idx="10"/>
            <a:endCxn id="312" idx="3"/>
          </p:cNvCxnSpPr>
          <p:nvPr/>
        </p:nvCxnSpPr>
        <p:spPr>
          <a:xfrm rot="10800000">
            <a:off x="6011155" y="2713124"/>
            <a:ext cx="332100" cy="361200"/>
          </a:xfrm>
          <a:prstGeom prst="straightConnector1">
            <a:avLst/>
          </a:prstGeom>
          <a:noFill/>
          <a:ln cap="flat" cmpd="sng" w="28575">
            <a:solidFill>
              <a:srgbClr val="D8E2F3"/>
            </a:solidFill>
            <a:prstDash val="solid"/>
            <a:miter lim="800000"/>
            <a:headEnd len="sm" w="sm" type="none"/>
            <a:tailEnd len="sm" w="sm" type="none"/>
          </a:ln>
        </p:spPr>
      </p:cxnSp>
      <p:cxnSp>
        <p:nvCxnSpPr>
          <p:cNvPr id="324" name="Google Shape;324;p50"/>
          <p:cNvCxnSpPr>
            <a:stCxn id="313" idx="4"/>
            <a:endCxn id="314" idx="10"/>
          </p:cNvCxnSpPr>
          <p:nvPr/>
        </p:nvCxnSpPr>
        <p:spPr>
          <a:xfrm>
            <a:off x="5424228" y="3487877"/>
            <a:ext cx="57900" cy="347100"/>
          </a:xfrm>
          <a:prstGeom prst="straightConnector1">
            <a:avLst/>
          </a:prstGeom>
          <a:noFill/>
          <a:ln cap="flat" cmpd="sng" w="28575">
            <a:solidFill>
              <a:srgbClr val="D8E2F3"/>
            </a:solidFill>
            <a:prstDash val="solid"/>
            <a:miter lim="800000"/>
            <a:headEnd len="sm" w="sm" type="none"/>
            <a:tailEnd len="sm" w="sm" type="none"/>
          </a:ln>
        </p:spPr>
      </p:cxnSp>
      <p:cxnSp>
        <p:nvCxnSpPr>
          <p:cNvPr id="325" name="Google Shape;325;p50"/>
          <p:cNvCxnSpPr>
            <a:stCxn id="316" idx="3"/>
            <a:endCxn id="318" idx="10"/>
          </p:cNvCxnSpPr>
          <p:nvPr/>
        </p:nvCxnSpPr>
        <p:spPr>
          <a:xfrm>
            <a:off x="6561464" y="3409076"/>
            <a:ext cx="375600" cy="440400"/>
          </a:xfrm>
          <a:prstGeom prst="straightConnector1">
            <a:avLst/>
          </a:prstGeom>
          <a:noFill/>
          <a:ln cap="flat" cmpd="sng" w="28575">
            <a:solidFill>
              <a:srgbClr val="D8E2F3"/>
            </a:solidFill>
            <a:prstDash val="solid"/>
            <a:miter lim="800000"/>
            <a:headEnd len="sm" w="sm" type="none"/>
            <a:tailEnd len="sm" w="sm" type="none"/>
          </a:ln>
        </p:spPr>
      </p:cxnSp>
      <p:cxnSp>
        <p:nvCxnSpPr>
          <p:cNvPr id="326" name="Google Shape;326;p50"/>
          <p:cNvCxnSpPr>
            <a:stCxn id="315" idx="11"/>
            <a:endCxn id="316" idx="5"/>
          </p:cNvCxnSpPr>
          <p:nvPr/>
        </p:nvCxnSpPr>
        <p:spPr>
          <a:xfrm flipH="1" rot="10800000">
            <a:off x="6186677" y="3460800"/>
            <a:ext cx="156600" cy="376200"/>
          </a:xfrm>
          <a:prstGeom prst="straightConnector1">
            <a:avLst/>
          </a:prstGeom>
          <a:noFill/>
          <a:ln cap="flat" cmpd="sng" w="28575">
            <a:solidFill>
              <a:srgbClr val="D8E2F3"/>
            </a:solidFill>
            <a:prstDash val="solid"/>
            <a:miter lim="800000"/>
            <a:headEnd len="sm" w="sm" type="none"/>
            <a:tailEnd len="sm" w="sm" type="none"/>
          </a:ln>
        </p:spPr>
      </p:cxnSp>
      <p:sp>
        <p:nvSpPr>
          <p:cNvPr id="327" name="Google Shape;327;p50"/>
          <p:cNvSpPr txBox="1"/>
          <p:nvPr/>
        </p:nvSpPr>
        <p:spPr>
          <a:xfrm>
            <a:off x="5203187" y="4718162"/>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a:t>
            </a:r>
            <a:endParaRPr sz="1100"/>
          </a:p>
        </p:txBody>
      </p:sp>
      <p:sp>
        <p:nvSpPr>
          <p:cNvPr id="328" name="Google Shape;328;p50"/>
          <p:cNvSpPr txBox="1"/>
          <p:nvPr/>
        </p:nvSpPr>
        <p:spPr>
          <a:xfrm>
            <a:off x="514350" y="236450"/>
            <a:ext cx="37530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4500"/>
              <a:buFont typeface="Calibri"/>
              <a:buNone/>
            </a:pPr>
            <a:r>
              <a:rPr i="0" lang="en" sz="3000" u="none" cap="none" strike="noStrike">
                <a:solidFill>
                  <a:srgbClr val="FFFFFF"/>
                </a:solidFill>
                <a:latin typeface="Times New Roman"/>
                <a:ea typeface="Times New Roman"/>
                <a:cs typeface="Times New Roman"/>
                <a:sym typeface="Times New Roman"/>
              </a:rPr>
              <a:t>Example :</a:t>
            </a:r>
            <a:endParaRPr sz="3000">
              <a:latin typeface="Times New Roman"/>
              <a:ea typeface="Times New Roman"/>
              <a:cs typeface="Times New Roman"/>
              <a:sym typeface="Times New Roman"/>
            </a:endParaRPr>
          </a:p>
        </p:txBody>
      </p:sp>
      <p:graphicFrame>
        <p:nvGraphicFramePr>
          <p:cNvPr id="329" name="Google Shape;329;p50"/>
          <p:cNvGraphicFramePr/>
          <p:nvPr/>
        </p:nvGraphicFramePr>
        <p:xfrm>
          <a:off x="1374608" y="1155706"/>
          <a:ext cx="3000000" cy="3000000"/>
        </p:xfrm>
        <a:graphic>
          <a:graphicData uri="http://schemas.openxmlformats.org/drawingml/2006/table">
            <a:tbl>
              <a:tblPr bandRow="1" firstRow="1">
                <a:noFill/>
                <a:tableStyleId>{82E76573-6DB9-4BDE-AA2F-28DFBC7C9ECF}</a:tableStyleId>
              </a:tblPr>
              <a:tblGrid>
                <a:gridCol w="766975"/>
                <a:gridCol w="766975"/>
                <a:gridCol w="766975"/>
                <a:gridCol w="766975"/>
                <a:gridCol w="766975"/>
                <a:gridCol w="766975"/>
                <a:gridCol w="766975"/>
                <a:gridCol w="766975"/>
              </a:tblGrid>
              <a:tr h="436750">
                <a:tc>
                  <a:txBody>
                    <a:bodyPr/>
                    <a:lstStyle/>
                    <a:p>
                      <a:pPr indent="0" lvl="0" marL="0" marR="0" rtl="0" algn="l">
                        <a:spcBef>
                          <a:spcPts val="0"/>
                        </a:spcBef>
                        <a:spcAft>
                          <a:spcPts val="0"/>
                        </a:spcAft>
                        <a:buNone/>
                      </a:pPr>
                      <a:r>
                        <a:rPr b="1" lang="en" sz="2100" u="none" cap="none" strike="noStrike">
                          <a:solidFill>
                            <a:schemeClr val="dk1"/>
                          </a:solidFill>
                        </a:rPr>
                        <a:t>81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90</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8DA9DB"/>
                    </a:solidFill>
                  </a:tcPr>
                </a:tc>
              </a:tr>
            </a:tbl>
          </a:graphicData>
        </a:graphic>
      </p:graphicFrame>
      <p:sp>
        <p:nvSpPr>
          <p:cNvPr id="330" name="Google Shape;330;p50"/>
          <p:cNvSpPr txBox="1"/>
          <p:nvPr/>
        </p:nvSpPr>
        <p:spPr>
          <a:xfrm>
            <a:off x="1231900" y="2197100"/>
            <a:ext cx="43059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100"/>
              <a:buFont typeface="Calibri"/>
              <a:buNone/>
            </a:pPr>
            <a:r>
              <a:rPr i="0" lang="en" sz="2000" u="none" cap="none" strike="noStrike">
                <a:solidFill>
                  <a:srgbClr val="FFFFFF"/>
                </a:solidFill>
                <a:latin typeface="Times New Roman"/>
                <a:ea typeface="Times New Roman"/>
                <a:cs typeface="Times New Roman"/>
                <a:sym typeface="Times New Roman"/>
              </a:rPr>
              <a:t>Step 1: Create binary heap</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500"/>
                                        <p:tgtEl>
                                          <p:spTgt spid="330"/>
                                        </p:tgtEl>
                                        <p:attrNameLst>
                                          <p:attrName>ppt_w</p:attrName>
                                        </p:attrNameLst>
                                      </p:cBhvr>
                                      <p:tavLst>
                                        <p:tav fmla="" tm="0">
                                          <p:val>
                                            <p:strVal val="0"/>
                                          </p:val>
                                        </p:tav>
                                        <p:tav fmla="" tm="100000">
                                          <p:val>
                                            <p:strVal val="#ppt_w"/>
                                          </p:val>
                                        </p:tav>
                                      </p:tavLst>
                                    </p:anim>
                                    <p:anim calcmode="lin" valueType="num">
                                      <p:cBhvr additive="base">
                                        <p:cTn dur="500"/>
                                        <p:tgtEl>
                                          <p:spTgt spid="33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par>
                                <p:cTn fill="hold" nodeType="withEffect" presetClass="entr" presetID="10" presetSubtype="0">
                                  <p:stCondLst>
                                    <p:cond delay="25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par>
                                <p:cTn fill="hold" nodeType="withEffect" presetClass="entr" presetID="10" presetSubtype="0">
                                  <p:stCondLst>
                                    <p:cond delay="25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par>
                                <p:cTn fill="hold" nodeType="withEffect" presetClass="entr" presetID="10" presetSubtype="0">
                                  <p:stCondLst>
                                    <p:cond delay="25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25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25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par>
                                <p:cTn fill="hold" nodeType="withEffect" presetClass="entr" presetID="10" presetSubtype="0">
                                  <p:stCondLst>
                                    <p:cond delay="25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25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par>
                                <p:cTn fill="hold" nodeType="withEffect" presetClass="entr" presetID="10" presetSubtype="0">
                                  <p:stCondLst>
                                    <p:cond delay="25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par>
                                <p:cTn fill="hold" nodeType="withEffect" presetClass="entr" presetID="10" presetSubtype="0">
                                  <p:stCondLst>
                                    <p:cond delay="25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25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par>
                                <p:cTn fill="hold" nodeType="withEffect" presetClass="entr" presetID="10" presetSubtype="0">
                                  <p:stCondLst>
                                    <p:cond delay="25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par>
                                <p:cTn fill="hold" nodeType="withEffect" presetClass="entr" presetID="10" presetSubtype="0">
                                  <p:stCondLst>
                                    <p:cond delay="25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par>
                                <p:cTn fill="hold" nodeType="withEffect" presetClass="entr" presetID="10" presetSubtype="0">
                                  <p:stCondLst>
                                    <p:cond delay="25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par>
                                <p:cTn fill="hold" nodeType="withEffect" presetClass="entr" presetID="10" presetSubtype="0">
                                  <p:stCondLst>
                                    <p:cond delay="25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par>
                                <p:cTn fill="hold" nodeType="withEffect" presetClass="entr" presetID="10" presetSubtype="0">
                                  <p:stCondLst>
                                    <p:cond delay="25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4" name="Shape 334"/>
        <p:cNvGrpSpPr/>
        <p:nvPr/>
      </p:nvGrpSpPr>
      <p:grpSpPr>
        <a:xfrm>
          <a:off x="0" y="0"/>
          <a:ext cx="0" cy="0"/>
          <a:chOff x="0" y="0"/>
          <a:chExt cx="0" cy="0"/>
        </a:xfrm>
      </p:grpSpPr>
      <p:sp>
        <p:nvSpPr>
          <p:cNvPr id="335" name="Google Shape;335;p51"/>
          <p:cNvSpPr/>
          <p:nvPr/>
        </p:nvSpPr>
        <p:spPr>
          <a:xfrm>
            <a:off x="2195489" y="888069"/>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81</a:t>
            </a:r>
            <a:endParaRPr sz="1100"/>
          </a:p>
        </p:txBody>
      </p:sp>
      <p:sp>
        <p:nvSpPr>
          <p:cNvPr id="336" name="Google Shape;336;p51"/>
          <p:cNvSpPr/>
          <p:nvPr/>
        </p:nvSpPr>
        <p:spPr>
          <a:xfrm>
            <a:off x="1685295" y="1616583"/>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90</a:t>
            </a:r>
            <a:endParaRPr sz="1100"/>
          </a:p>
        </p:txBody>
      </p:sp>
      <p:sp>
        <p:nvSpPr>
          <p:cNvPr id="337" name="Google Shape;337;p51"/>
          <p:cNvSpPr/>
          <p:nvPr/>
        </p:nvSpPr>
        <p:spPr>
          <a:xfrm>
            <a:off x="1860906" y="2356536"/>
            <a:ext cx="434342"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338" name="Google Shape;338;p51"/>
          <p:cNvSpPr/>
          <p:nvPr/>
        </p:nvSpPr>
        <p:spPr>
          <a:xfrm>
            <a:off x="2449024" y="2358600"/>
            <a:ext cx="459600" cy="432300"/>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339" name="Google Shape;339;p51"/>
          <p:cNvSpPr/>
          <p:nvPr/>
        </p:nvSpPr>
        <p:spPr>
          <a:xfrm>
            <a:off x="2721266" y="1595922"/>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340" name="Google Shape;340;p51"/>
          <p:cNvSpPr/>
          <p:nvPr/>
        </p:nvSpPr>
        <p:spPr>
          <a:xfrm>
            <a:off x="1164711" y="2358614"/>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341" name="Google Shape;341;p51"/>
          <p:cNvSpPr/>
          <p:nvPr/>
        </p:nvSpPr>
        <p:spPr>
          <a:xfrm>
            <a:off x="3259519" y="2371084"/>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342" name="Google Shape;342;p51"/>
          <p:cNvSpPr/>
          <p:nvPr/>
        </p:nvSpPr>
        <p:spPr>
          <a:xfrm>
            <a:off x="805179" y="3046490"/>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cxnSp>
        <p:nvCxnSpPr>
          <p:cNvPr id="343" name="Google Shape;343;p51"/>
          <p:cNvCxnSpPr>
            <a:stCxn id="336" idx="11"/>
            <a:endCxn id="335" idx="6"/>
          </p:cNvCxnSpPr>
          <p:nvPr/>
        </p:nvCxnSpPr>
        <p:spPr>
          <a:xfrm flipH="1" rot="10800000">
            <a:off x="1961976" y="1222683"/>
            <a:ext cx="291900" cy="393900"/>
          </a:xfrm>
          <a:prstGeom prst="straightConnector1">
            <a:avLst/>
          </a:prstGeom>
          <a:noFill/>
          <a:ln cap="flat" cmpd="sng" w="28575">
            <a:solidFill>
              <a:srgbClr val="D8E2F3"/>
            </a:solidFill>
            <a:prstDash val="solid"/>
            <a:miter lim="800000"/>
            <a:headEnd len="sm" w="sm" type="none"/>
            <a:tailEnd len="sm" w="sm" type="none"/>
          </a:ln>
        </p:spPr>
      </p:cxnSp>
      <p:cxnSp>
        <p:nvCxnSpPr>
          <p:cNvPr id="344" name="Google Shape;344;p51"/>
          <p:cNvCxnSpPr>
            <a:endCxn id="336" idx="6"/>
          </p:cNvCxnSpPr>
          <p:nvPr/>
        </p:nvCxnSpPr>
        <p:spPr>
          <a:xfrm flipH="1" rot="10800000">
            <a:off x="1454267" y="1951335"/>
            <a:ext cx="289500" cy="405000"/>
          </a:xfrm>
          <a:prstGeom prst="straightConnector1">
            <a:avLst/>
          </a:prstGeom>
          <a:noFill/>
          <a:ln cap="flat" cmpd="sng" w="28575">
            <a:solidFill>
              <a:srgbClr val="D8E2F3"/>
            </a:solidFill>
            <a:prstDash val="solid"/>
            <a:miter lim="800000"/>
            <a:headEnd len="sm" w="sm" type="none"/>
            <a:tailEnd len="sm" w="sm" type="none"/>
          </a:ln>
        </p:spPr>
      </p:cxnSp>
      <p:cxnSp>
        <p:nvCxnSpPr>
          <p:cNvPr id="345" name="Google Shape;345;p51"/>
          <p:cNvCxnSpPr>
            <a:stCxn id="342" idx="11"/>
            <a:endCxn id="340" idx="6"/>
          </p:cNvCxnSpPr>
          <p:nvPr/>
        </p:nvCxnSpPr>
        <p:spPr>
          <a:xfrm flipH="1" rot="10800000">
            <a:off x="1081860" y="2693390"/>
            <a:ext cx="141300" cy="353100"/>
          </a:xfrm>
          <a:prstGeom prst="straightConnector1">
            <a:avLst/>
          </a:prstGeom>
          <a:noFill/>
          <a:ln cap="flat" cmpd="sng" w="28575">
            <a:solidFill>
              <a:srgbClr val="D8E2F3"/>
            </a:solidFill>
            <a:prstDash val="solid"/>
            <a:miter lim="800000"/>
            <a:headEnd len="sm" w="sm" type="none"/>
            <a:tailEnd len="sm" w="sm" type="none"/>
          </a:ln>
        </p:spPr>
      </p:cxnSp>
      <p:cxnSp>
        <p:nvCxnSpPr>
          <p:cNvPr id="346" name="Google Shape;346;p51"/>
          <p:cNvCxnSpPr>
            <a:stCxn id="339" idx="10"/>
            <a:endCxn id="335" idx="3"/>
          </p:cNvCxnSpPr>
          <p:nvPr/>
        </p:nvCxnSpPr>
        <p:spPr>
          <a:xfrm rot="10800000">
            <a:off x="2573503" y="1222722"/>
            <a:ext cx="307500" cy="373200"/>
          </a:xfrm>
          <a:prstGeom prst="straightConnector1">
            <a:avLst/>
          </a:prstGeom>
          <a:noFill/>
          <a:ln cap="flat" cmpd="sng" w="28575">
            <a:solidFill>
              <a:srgbClr val="D8E2F3"/>
            </a:solidFill>
            <a:prstDash val="solid"/>
            <a:miter lim="800000"/>
            <a:headEnd len="sm" w="sm" type="none"/>
            <a:tailEnd len="sm" w="sm" type="none"/>
          </a:ln>
        </p:spPr>
      </p:cxnSp>
      <p:cxnSp>
        <p:nvCxnSpPr>
          <p:cNvPr id="347" name="Google Shape;347;p51"/>
          <p:cNvCxnSpPr>
            <a:stCxn id="336" idx="4"/>
            <a:endCxn id="337" idx="10"/>
          </p:cNvCxnSpPr>
          <p:nvPr/>
        </p:nvCxnSpPr>
        <p:spPr>
          <a:xfrm>
            <a:off x="1961976" y="2003125"/>
            <a:ext cx="57900" cy="353400"/>
          </a:xfrm>
          <a:prstGeom prst="straightConnector1">
            <a:avLst/>
          </a:prstGeom>
          <a:noFill/>
          <a:ln cap="flat" cmpd="sng" w="28575">
            <a:solidFill>
              <a:srgbClr val="D8E2F3"/>
            </a:solidFill>
            <a:prstDash val="solid"/>
            <a:miter lim="800000"/>
            <a:headEnd len="sm" w="sm" type="none"/>
            <a:tailEnd len="sm" w="sm" type="none"/>
          </a:ln>
        </p:spPr>
      </p:cxnSp>
      <p:cxnSp>
        <p:nvCxnSpPr>
          <p:cNvPr id="348" name="Google Shape;348;p51"/>
          <p:cNvCxnSpPr>
            <a:stCxn id="339" idx="3"/>
          </p:cNvCxnSpPr>
          <p:nvPr/>
        </p:nvCxnSpPr>
        <p:spPr>
          <a:xfrm>
            <a:off x="3099212" y="1930674"/>
            <a:ext cx="394200" cy="415500"/>
          </a:xfrm>
          <a:prstGeom prst="straightConnector1">
            <a:avLst/>
          </a:prstGeom>
          <a:noFill/>
          <a:ln cap="flat" cmpd="sng" w="28575">
            <a:solidFill>
              <a:srgbClr val="D8E2F3"/>
            </a:solidFill>
            <a:prstDash val="solid"/>
            <a:miter lim="800000"/>
            <a:headEnd len="sm" w="sm" type="none"/>
            <a:tailEnd len="sm" w="sm" type="none"/>
          </a:ln>
        </p:spPr>
      </p:cxnSp>
      <p:cxnSp>
        <p:nvCxnSpPr>
          <p:cNvPr id="349" name="Google Shape;349;p51"/>
          <p:cNvCxnSpPr>
            <a:stCxn id="338" idx="10"/>
            <a:endCxn id="339" idx="5"/>
          </p:cNvCxnSpPr>
          <p:nvPr/>
        </p:nvCxnSpPr>
        <p:spPr>
          <a:xfrm flipH="1" rot="10800000">
            <a:off x="2617246" y="1982400"/>
            <a:ext cx="263700" cy="376200"/>
          </a:xfrm>
          <a:prstGeom prst="straightConnector1">
            <a:avLst/>
          </a:prstGeom>
          <a:noFill/>
          <a:ln cap="flat" cmpd="sng" w="28575">
            <a:solidFill>
              <a:srgbClr val="D8E2F3"/>
            </a:solidFill>
            <a:prstDash val="solid"/>
            <a:miter lim="800000"/>
            <a:headEnd len="sm" w="sm" type="none"/>
            <a:tailEnd len="sm" w="sm" type="none"/>
          </a:ln>
        </p:spPr>
      </p:cxnSp>
      <p:sp>
        <p:nvSpPr>
          <p:cNvPr id="350" name="Google Shape;350;p51"/>
          <p:cNvSpPr/>
          <p:nvPr/>
        </p:nvSpPr>
        <p:spPr>
          <a:xfrm>
            <a:off x="7048044" y="877676"/>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90</a:t>
            </a:r>
            <a:endParaRPr sz="1100"/>
          </a:p>
        </p:txBody>
      </p:sp>
      <p:sp>
        <p:nvSpPr>
          <p:cNvPr id="351" name="Google Shape;351;p51"/>
          <p:cNvSpPr/>
          <p:nvPr/>
        </p:nvSpPr>
        <p:spPr>
          <a:xfrm>
            <a:off x="6537851" y="1605038"/>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lang="en">
                <a:solidFill>
                  <a:srgbClr val="FFFFFF"/>
                </a:solidFill>
                <a:latin typeface="Calibri"/>
                <a:ea typeface="Calibri"/>
                <a:cs typeface="Calibri"/>
                <a:sym typeface="Calibri"/>
              </a:rPr>
              <a:t>81</a:t>
            </a:r>
            <a:endParaRPr sz="1100"/>
          </a:p>
        </p:txBody>
      </p:sp>
      <p:sp>
        <p:nvSpPr>
          <p:cNvPr id="352" name="Google Shape;352;p51"/>
          <p:cNvSpPr/>
          <p:nvPr/>
        </p:nvSpPr>
        <p:spPr>
          <a:xfrm>
            <a:off x="6713462" y="2338640"/>
            <a:ext cx="434341"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lang="en">
                <a:solidFill>
                  <a:srgbClr val="FFFFFF"/>
                </a:solidFill>
                <a:latin typeface="Calibri"/>
                <a:ea typeface="Calibri"/>
                <a:cs typeface="Calibri"/>
                <a:sym typeface="Calibri"/>
              </a:rPr>
              <a:t>15</a:t>
            </a:r>
            <a:endParaRPr sz="1100"/>
          </a:p>
        </p:txBody>
      </p:sp>
      <p:sp>
        <p:nvSpPr>
          <p:cNvPr id="353" name="Google Shape;353;p51"/>
          <p:cNvSpPr/>
          <p:nvPr/>
        </p:nvSpPr>
        <p:spPr>
          <a:xfrm>
            <a:off x="7301585" y="2340714"/>
            <a:ext cx="432260" cy="432270"/>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lang="en">
                <a:solidFill>
                  <a:srgbClr val="FFFFFF"/>
                </a:solidFill>
                <a:latin typeface="Calibri"/>
                <a:ea typeface="Calibri"/>
                <a:cs typeface="Calibri"/>
                <a:sym typeface="Calibri"/>
              </a:rPr>
              <a:t>9</a:t>
            </a:r>
            <a:endParaRPr sz="1100"/>
          </a:p>
        </p:txBody>
      </p:sp>
      <p:sp>
        <p:nvSpPr>
          <p:cNvPr id="354" name="Google Shape;354;p51"/>
          <p:cNvSpPr/>
          <p:nvPr/>
        </p:nvSpPr>
        <p:spPr>
          <a:xfrm>
            <a:off x="7573821" y="1578026"/>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lang="en">
                <a:solidFill>
                  <a:srgbClr val="FFFFFF"/>
                </a:solidFill>
                <a:latin typeface="Calibri"/>
                <a:ea typeface="Calibri"/>
                <a:cs typeface="Calibri"/>
                <a:sym typeface="Calibri"/>
              </a:rPr>
              <a:t>78</a:t>
            </a:r>
            <a:endParaRPr sz="1100"/>
          </a:p>
        </p:txBody>
      </p:sp>
      <p:sp>
        <p:nvSpPr>
          <p:cNvPr id="355" name="Google Shape;355;p51"/>
          <p:cNvSpPr/>
          <p:nvPr/>
        </p:nvSpPr>
        <p:spPr>
          <a:xfrm>
            <a:off x="6017266" y="2340718"/>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lang="en">
                <a:solidFill>
                  <a:srgbClr val="FFFFFF"/>
                </a:solidFill>
                <a:latin typeface="Calibri"/>
                <a:ea typeface="Calibri"/>
                <a:cs typeface="Calibri"/>
                <a:sym typeface="Calibri"/>
              </a:rPr>
              <a:t>22</a:t>
            </a:r>
            <a:endParaRPr sz="1100"/>
          </a:p>
        </p:txBody>
      </p:sp>
      <p:sp>
        <p:nvSpPr>
          <p:cNvPr id="356" name="Google Shape;356;p51"/>
          <p:cNvSpPr/>
          <p:nvPr/>
        </p:nvSpPr>
        <p:spPr>
          <a:xfrm>
            <a:off x="8112074" y="2353188"/>
            <a:ext cx="436418" cy="386542"/>
          </a:xfrm>
          <a:prstGeom prst="dodecagon">
            <a:avLst/>
          </a:prstGeom>
          <a:solidFill>
            <a:srgbClr val="B3C6E7"/>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357" name="Google Shape;357;p51"/>
          <p:cNvSpPr/>
          <p:nvPr/>
        </p:nvSpPr>
        <p:spPr>
          <a:xfrm>
            <a:off x="5663977" y="3023402"/>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lang="en">
                <a:solidFill>
                  <a:srgbClr val="FFFFFF"/>
                </a:solidFill>
                <a:latin typeface="Calibri"/>
                <a:ea typeface="Calibri"/>
                <a:cs typeface="Calibri"/>
                <a:sym typeface="Calibri"/>
              </a:rPr>
              <a:t>11</a:t>
            </a:r>
            <a:endParaRPr sz="1100"/>
          </a:p>
        </p:txBody>
      </p:sp>
      <p:cxnSp>
        <p:nvCxnSpPr>
          <p:cNvPr id="358" name="Google Shape;358;p51"/>
          <p:cNvCxnSpPr>
            <a:stCxn id="351" idx="11"/>
            <a:endCxn id="350" idx="6"/>
          </p:cNvCxnSpPr>
          <p:nvPr/>
        </p:nvCxnSpPr>
        <p:spPr>
          <a:xfrm flipH="1" rot="10800000">
            <a:off x="6814532" y="1212338"/>
            <a:ext cx="291900" cy="392700"/>
          </a:xfrm>
          <a:prstGeom prst="straightConnector1">
            <a:avLst/>
          </a:prstGeom>
          <a:noFill/>
          <a:ln cap="flat" cmpd="sng" w="28575">
            <a:solidFill>
              <a:srgbClr val="D8E2F3"/>
            </a:solidFill>
            <a:prstDash val="solid"/>
            <a:miter lim="800000"/>
            <a:headEnd len="sm" w="sm" type="none"/>
            <a:tailEnd len="sm" w="sm" type="none"/>
          </a:ln>
        </p:spPr>
      </p:cxnSp>
      <p:cxnSp>
        <p:nvCxnSpPr>
          <p:cNvPr id="359" name="Google Shape;359;p51"/>
          <p:cNvCxnSpPr>
            <a:endCxn id="351" idx="6"/>
          </p:cNvCxnSpPr>
          <p:nvPr/>
        </p:nvCxnSpPr>
        <p:spPr>
          <a:xfrm flipH="1" rot="10800000">
            <a:off x="6306822" y="1939791"/>
            <a:ext cx="289500" cy="405000"/>
          </a:xfrm>
          <a:prstGeom prst="straightConnector1">
            <a:avLst/>
          </a:prstGeom>
          <a:noFill/>
          <a:ln cap="flat" cmpd="sng" w="28575">
            <a:solidFill>
              <a:srgbClr val="D8E2F3"/>
            </a:solidFill>
            <a:prstDash val="solid"/>
            <a:miter lim="800000"/>
            <a:headEnd len="sm" w="sm" type="none"/>
            <a:tailEnd len="sm" w="sm" type="none"/>
          </a:ln>
        </p:spPr>
      </p:cxnSp>
      <p:cxnSp>
        <p:nvCxnSpPr>
          <p:cNvPr id="360" name="Google Shape;360;p51"/>
          <p:cNvCxnSpPr>
            <a:stCxn id="357" idx="11"/>
            <a:endCxn id="355" idx="6"/>
          </p:cNvCxnSpPr>
          <p:nvPr/>
        </p:nvCxnSpPr>
        <p:spPr>
          <a:xfrm flipH="1" rot="10800000">
            <a:off x="5940658" y="2675402"/>
            <a:ext cx="135000" cy="348000"/>
          </a:xfrm>
          <a:prstGeom prst="straightConnector1">
            <a:avLst/>
          </a:prstGeom>
          <a:noFill/>
          <a:ln cap="flat" cmpd="sng" w="28575">
            <a:solidFill>
              <a:srgbClr val="D8E2F3"/>
            </a:solidFill>
            <a:prstDash val="solid"/>
            <a:miter lim="800000"/>
            <a:headEnd len="sm" w="sm" type="none"/>
            <a:tailEnd len="sm" w="sm" type="none"/>
          </a:ln>
        </p:spPr>
      </p:cxnSp>
      <p:cxnSp>
        <p:nvCxnSpPr>
          <p:cNvPr id="361" name="Google Shape;361;p51"/>
          <p:cNvCxnSpPr>
            <a:stCxn id="354" idx="10"/>
            <a:endCxn id="350" idx="3"/>
          </p:cNvCxnSpPr>
          <p:nvPr/>
        </p:nvCxnSpPr>
        <p:spPr>
          <a:xfrm rot="10800000">
            <a:off x="7426058" y="1212326"/>
            <a:ext cx="307500" cy="365700"/>
          </a:xfrm>
          <a:prstGeom prst="straightConnector1">
            <a:avLst/>
          </a:prstGeom>
          <a:noFill/>
          <a:ln cap="flat" cmpd="sng" w="28575">
            <a:solidFill>
              <a:srgbClr val="D8E2F3"/>
            </a:solidFill>
            <a:prstDash val="solid"/>
            <a:miter lim="800000"/>
            <a:headEnd len="sm" w="sm" type="none"/>
            <a:tailEnd len="sm" w="sm" type="none"/>
          </a:ln>
        </p:spPr>
      </p:cxnSp>
      <p:cxnSp>
        <p:nvCxnSpPr>
          <p:cNvPr id="362" name="Google Shape;362;p51"/>
          <p:cNvCxnSpPr>
            <a:stCxn id="351" idx="4"/>
            <a:endCxn id="352" idx="10"/>
          </p:cNvCxnSpPr>
          <p:nvPr/>
        </p:nvCxnSpPr>
        <p:spPr>
          <a:xfrm>
            <a:off x="6814532" y="1991580"/>
            <a:ext cx="57900" cy="347100"/>
          </a:xfrm>
          <a:prstGeom prst="straightConnector1">
            <a:avLst/>
          </a:prstGeom>
          <a:noFill/>
          <a:ln cap="flat" cmpd="sng" w="28575">
            <a:solidFill>
              <a:srgbClr val="D8E2F3"/>
            </a:solidFill>
            <a:prstDash val="solid"/>
            <a:miter lim="800000"/>
            <a:headEnd len="sm" w="sm" type="none"/>
            <a:tailEnd len="sm" w="sm" type="none"/>
          </a:ln>
        </p:spPr>
      </p:cxnSp>
      <p:cxnSp>
        <p:nvCxnSpPr>
          <p:cNvPr id="363" name="Google Shape;363;p51"/>
          <p:cNvCxnSpPr>
            <a:stCxn id="354" idx="3"/>
          </p:cNvCxnSpPr>
          <p:nvPr/>
        </p:nvCxnSpPr>
        <p:spPr>
          <a:xfrm>
            <a:off x="7951767" y="1912779"/>
            <a:ext cx="394200" cy="415500"/>
          </a:xfrm>
          <a:prstGeom prst="straightConnector1">
            <a:avLst/>
          </a:prstGeom>
          <a:noFill/>
          <a:ln cap="flat" cmpd="sng" w="28575">
            <a:solidFill>
              <a:srgbClr val="D8E2F3"/>
            </a:solidFill>
            <a:prstDash val="solid"/>
            <a:miter lim="800000"/>
            <a:headEnd len="sm" w="sm" type="none"/>
            <a:tailEnd len="sm" w="sm" type="none"/>
          </a:ln>
        </p:spPr>
      </p:cxnSp>
      <p:cxnSp>
        <p:nvCxnSpPr>
          <p:cNvPr id="364" name="Google Shape;364;p51"/>
          <p:cNvCxnSpPr>
            <a:stCxn id="353" idx="10"/>
            <a:endCxn id="354" idx="5"/>
          </p:cNvCxnSpPr>
          <p:nvPr/>
        </p:nvCxnSpPr>
        <p:spPr>
          <a:xfrm flipH="1" rot="10800000">
            <a:off x="7459801" y="1964514"/>
            <a:ext cx="273900" cy="376200"/>
          </a:xfrm>
          <a:prstGeom prst="straightConnector1">
            <a:avLst/>
          </a:prstGeom>
          <a:noFill/>
          <a:ln cap="flat" cmpd="sng" w="28575">
            <a:solidFill>
              <a:srgbClr val="D8E2F3"/>
            </a:solidFill>
            <a:prstDash val="solid"/>
            <a:miter lim="800000"/>
            <a:headEnd len="sm" w="sm" type="none"/>
            <a:tailEnd len="sm" w="sm" type="none"/>
          </a:ln>
        </p:spPr>
      </p:cxnSp>
      <p:sp>
        <p:nvSpPr>
          <p:cNvPr id="365" name="Google Shape;365;p51"/>
          <p:cNvSpPr txBox="1"/>
          <p:nvPr/>
        </p:nvSpPr>
        <p:spPr>
          <a:xfrm>
            <a:off x="1685295" y="3232258"/>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a:t>
            </a:r>
            <a:endParaRPr sz="1100"/>
          </a:p>
        </p:txBody>
      </p:sp>
      <p:sp>
        <p:nvSpPr>
          <p:cNvPr id="366" name="Google Shape;366;p51"/>
          <p:cNvSpPr txBox="1"/>
          <p:nvPr/>
        </p:nvSpPr>
        <p:spPr>
          <a:xfrm>
            <a:off x="6400694" y="3097179"/>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Max Heap</a:t>
            </a:r>
            <a:endParaRPr sz="1100"/>
          </a:p>
        </p:txBody>
      </p:sp>
      <p:sp>
        <p:nvSpPr>
          <p:cNvPr id="367" name="Google Shape;367;p51"/>
          <p:cNvSpPr/>
          <p:nvPr/>
        </p:nvSpPr>
        <p:spPr>
          <a:xfrm>
            <a:off x="4078320" y="2022753"/>
            <a:ext cx="1585657" cy="153946"/>
          </a:xfrm>
          <a:prstGeom prst="rightArrow">
            <a:avLst>
              <a:gd fmla="val 50000" name="adj1"/>
              <a:gd fmla="val 50000" name="adj2"/>
            </a:avLst>
          </a:prstGeom>
          <a:solidFill>
            <a:srgbClr val="8DA9DB"/>
          </a:solidFill>
          <a:ln cap="flat" cmpd="sng" w="12700">
            <a:solidFill>
              <a:srgbClr val="D5DB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8" name="Google Shape;368;p51"/>
          <p:cNvSpPr txBox="1"/>
          <p:nvPr/>
        </p:nvSpPr>
        <p:spPr>
          <a:xfrm>
            <a:off x="3906870" y="1725578"/>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Heapify</a:t>
            </a:r>
            <a:endParaRPr b="1" i="0" sz="1800" u="none" cap="none" strike="noStrike">
              <a:solidFill>
                <a:srgbClr val="FFFFFF"/>
              </a:solidFill>
              <a:latin typeface="Calibri"/>
              <a:ea typeface="Calibri"/>
              <a:cs typeface="Calibri"/>
              <a:sym typeface="Calibri"/>
            </a:endParaRPr>
          </a:p>
        </p:txBody>
      </p:sp>
      <p:graphicFrame>
        <p:nvGraphicFramePr>
          <p:cNvPr id="369" name="Google Shape;369;p51"/>
          <p:cNvGraphicFramePr/>
          <p:nvPr/>
        </p:nvGraphicFramePr>
        <p:xfrm>
          <a:off x="1374608" y="4622798"/>
          <a:ext cx="3000000" cy="3000000"/>
        </p:xfrm>
        <a:graphic>
          <a:graphicData uri="http://schemas.openxmlformats.org/drawingml/2006/table">
            <a:tbl>
              <a:tblPr bandRow="1" firstRow="1">
                <a:noFill/>
                <a:tableStyleId>{82E76573-6DB9-4BDE-AA2F-28DFBC7C9ECF}</a:tableStyleId>
              </a:tblPr>
              <a:tblGrid>
                <a:gridCol w="766975"/>
                <a:gridCol w="766975"/>
                <a:gridCol w="766975"/>
                <a:gridCol w="766975"/>
                <a:gridCol w="766975"/>
                <a:gridCol w="766975"/>
                <a:gridCol w="766975"/>
                <a:gridCol w="766975"/>
              </a:tblGrid>
              <a:tr h="436750">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90</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8DA9DB"/>
                    </a:solidFill>
                  </a:tcPr>
                </a:tc>
              </a:tr>
            </a:tbl>
          </a:graphicData>
        </a:graphic>
      </p:graphicFrame>
      <p:sp>
        <p:nvSpPr>
          <p:cNvPr id="370" name="Google Shape;370;p51"/>
          <p:cNvSpPr txBox="1"/>
          <p:nvPr/>
        </p:nvSpPr>
        <p:spPr>
          <a:xfrm>
            <a:off x="1238700" y="4144725"/>
            <a:ext cx="2919000" cy="377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2000" u="none" cap="none" strike="noStrike">
                <a:solidFill>
                  <a:srgbClr val="FFFFFF"/>
                </a:solidFill>
                <a:latin typeface="Times New Roman"/>
                <a:ea typeface="Times New Roman"/>
                <a:cs typeface="Times New Roman"/>
                <a:sym typeface="Times New Roman"/>
              </a:rPr>
              <a:t>Sorted Iteration 1:</a:t>
            </a:r>
            <a:endParaRPr sz="2000">
              <a:latin typeface="Times New Roman"/>
              <a:ea typeface="Times New Roman"/>
              <a:cs typeface="Times New Roman"/>
              <a:sym typeface="Times New Roman"/>
            </a:endParaRPr>
          </a:p>
        </p:txBody>
      </p:sp>
      <p:sp>
        <p:nvSpPr>
          <p:cNvPr id="371" name="Google Shape;371;p51"/>
          <p:cNvSpPr txBox="1"/>
          <p:nvPr/>
        </p:nvSpPr>
        <p:spPr>
          <a:xfrm>
            <a:off x="190501" y="165103"/>
            <a:ext cx="52989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100"/>
              <a:buFont typeface="Calibri"/>
              <a:buNone/>
            </a:pPr>
            <a:r>
              <a:rPr i="0" lang="en" sz="2000" u="none" cap="none" strike="noStrike">
                <a:solidFill>
                  <a:srgbClr val="FFFFFF"/>
                </a:solidFill>
                <a:latin typeface="Times New Roman"/>
                <a:ea typeface="Times New Roman"/>
                <a:cs typeface="Times New Roman"/>
                <a:sym typeface="Times New Roman"/>
              </a:rPr>
              <a:t>Step 2: Call heapify () and construct max heap</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ppt_w</p:attrName>
                                        </p:attrNameLst>
                                      </p:cBhvr>
                                      <p:tavLst>
                                        <p:tav fmla="" tm="0">
                                          <p:val>
                                            <p:strVal val="0"/>
                                          </p:val>
                                        </p:tav>
                                        <p:tav fmla="" tm="100000">
                                          <p:val>
                                            <p:strVal val="#ppt_w"/>
                                          </p:val>
                                        </p:tav>
                                      </p:tavLst>
                                    </p:anim>
                                    <p:anim calcmode="lin" valueType="num">
                                      <p:cBhvr additive="base">
                                        <p:cTn dur="500"/>
                                        <p:tgtEl>
                                          <p:spTgt spid="33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500"/>
                                        <p:tgtEl>
                                          <p:spTgt spid="336"/>
                                        </p:tgtEl>
                                        <p:attrNameLst>
                                          <p:attrName>ppt_w</p:attrName>
                                        </p:attrNameLst>
                                      </p:cBhvr>
                                      <p:tavLst>
                                        <p:tav fmla="" tm="0">
                                          <p:val>
                                            <p:strVal val="0"/>
                                          </p:val>
                                        </p:tav>
                                        <p:tav fmla="" tm="100000">
                                          <p:val>
                                            <p:strVal val="#ppt_w"/>
                                          </p:val>
                                        </p:tav>
                                      </p:tavLst>
                                    </p:anim>
                                    <p:anim calcmode="lin" valueType="num">
                                      <p:cBhvr additive="base">
                                        <p:cTn dur="500"/>
                                        <p:tgtEl>
                                          <p:spTgt spid="33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500"/>
                                        <p:tgtEl>
                                          <p:spTgt spid="337"/>
                                        </p:tgtEl>
                                        <p:attrNameLst>
                                          <p:attrName>ppt_w</p:attrName>
                                        </p:attrNameLst>
                                      </p:cBhvr>
                                      <p:tavLst>
                                        <p:tav fmla="" tm="0">
                                          <p:val>
                                            <p:strVal val="0"/>
                                          </p:val>
                                        </p:tav>
                                        <p:tav fmla="" tm="100000">
                                          <p:val>
                                            <p:strVal val="#ppt_w"/>
                                          </p:val>
                                        </p:tav>
                                      </p:tavLst>
                                    </p:anim>
                                    <p:anim calcmode="lin" valueType="num">
                                      <p:cBhvr additive="base">
                                        <p:cTn dur="500"/>
                                        <p:tgtEl>
                                          <p:spTgt spid="3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ppt_w</p:attrName>
                                        </p:attrNameLst>
                                      </p:cBhvr>
                                      <p:tavLst>
                                        <p:tav fmla="" tm="0">
                                          <p:val>
                                            <p:strVal val="0"/>
                                          </p:val>
                                        </p:tav>
                                        <p:tav fmla="" tm="100000">
                                          <p:val>
                                            <p:strVal val="#ppt_w"/>
                                          </p:val>
                                        </p:tav>
                                      </p:tavLst>
                                    </p:anim>
                                    <p:anim calcmode="lin" valueType="num">
                                      <p:cBhvr additive="base">
                                        <p:cTn dur="500"/>
                                        <p:tgtEl>
                                          <p:spTgt spid="3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9"/>
                                        </p:tgtEl>
                                        <p:attrNameLst>
                                          <p:attrName>style.visibility</p:attrName>
                                        </p:attrNameLst>
                                      </p:cBhvr>
                                      <p:to>
                                        <p:strVal val="visible"/>
                                      </p:to>
                                    </p:set>
                                    <p:anim calcmode="lin" valueType="num">
                                      <p:cBhvr additive="base">
                                        <p:cTn dur="500"/>
                                        <p:tgtEl>
                                          <p:spTgt spid="339"/>
                                        </p:tgtEl>
                                        <p:attrNameLst>
                                          <p:attrName>ppt_w</p:attrName>
                                        </p:attrNameLst>
                                      </p:cBhvr>
                                      <p:tavLst>
                                        <p:tav fmla="" tm="0">
                                          <p:val>
                                            <p:strVal val="0"/>
                                          </p:val>
                                        </p:tav>
                                        <p:tav fmla="" tm="100000">
                                          <p:val>
                                            <p:strVal val="#ppt_w"/>
                                          </p:val>
                                        </p:tav>
                                      </p:tavLst>
                                    </p:anim>
                                    <p:anim calcmode="lin" valueType="num">
                                      <p:cBhvr additive="base">
                                        <p:cTn dur="500"/>
                                        <p:tgtEl>
                                          <p:spTgt spid="3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500"/>
                                        <p:tgtEl>
                                          <p:spTgt spid="340"/>
                                        </p:tgtEl>
                                        <p:attrNameLst>
                                          <p:attrName>ppt_w</p:attrName>
                                        </p:attrNameLst>
                                      </p:cBhvr>
                                      <p:tavLst>
                                        <p:tav fmla="" tm="0">
                                          <p:val>
                                            <p:strVal val="0"/>
                                          </p:val>
                                        </p:tav>
                                        <p:tav fmla="" tm="100000">
                                          <p:val>
                                            <p:strVal val="#ppt_w"/>
                                          </p:val>
                                        </p:tav>
                                      </p:tavLst>
                                    </p:anim>
                                    <p:anim calcmode="lin" valueType="num">
                                      <p:cBhvr additive="base">
                                        <p:cTn dur="500"/>
                                        <p:tgtEl>
                                          <p:spTgt spid="3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1"/>
                                        </p:tgtEl>
                                        <p:attrNameLst>
                                          <p:attrName>style.visibility</p:attrName>
                                        </p:attrNameLst>
                                      </p:cBhvr>
                                      <p:to>
                                        <p:strVal val="visible"/>
                                      </p:to>
                                    </p:set>
                                    <p:anim calcmode="lin" valueType="num">
                                      <p:cBhvr additive="base">
                                        <p:cTn dur="500"/>
                                        <p:tgtEl>
                                          <p:spTgt spid="341"/>
                                        </p:tgtEl>
                                        <p:attrNameLst>
                                          <p:attrName>ppt_w</p:attrName>
                                        </p:attrNameLst>
                                      </p:cBhvr>
                                      <p:tavLst>
                                        <p:tav fmla="" tm="0">
                                          <p:val>
                                            <p:strVal val="0"/>
                                          </p:val>
                                        </p:tav>
                                        <p:tav fmla="" tm="100000">
                                          <p:val>
                                            <p:strVal val="#ppt_w"/>
                                          </p:val>
                                        </p:tav>
                                      </p:tavLst>
                                    </p:anim>
                                    <p:anim calcmode="lin" valueType="num">
                                      <p:cBhvr additive="base">
                                        <p:cTn dur="500"/>
                                        <p:tgtEl>
                                          <p:spTgt spid="3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500"/>
                                        <p:tgtEl>
                                          <p:spTgt spid="342"/>
                                        </p:tgtEl>
                                        <p:attrNameLst>
                                          <p:attrName>ppt_w</p:attrName>
                                        </p:attrNameLst>
                                      </p:cBhvr>
                                      <p:tavLst>
                                        <p:tav fmla="" tm="0">
                                          <p:val>
                                            <p:strVal val="0"/>
                                          </p:val>
                                        </p:tav>
                                        <p:tav fmla="" tm="100000">
                                          <p:val>
                                            <p:strVal val="#ppt_w"/>
                                          </p:val>
                                        </p:tav>
                                      </p:tavLst>
                                    </p:anim>
                                    <p:anim calcmode="lin" valueType="num">
                                      <p:cBhvr additive="base">
                                        <p:cTn dur="500"/>
                                        <p:tgtEl>
                                          <p:spTgt spid="3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500"/>
                                        <p:tgtEl>
                                          <p:spTgt spid="343"/>
                                        </p:tgtEl>
                                        <p:attrNameLst>
                                          <p:attrName>ppt_w</p:attrName>
                                        </p:attrNameLst>
                                      </p:cBhvr>
                                      <p:tavLst>
                                        <p:tav fmla="" tm="0">
                                          <p:val>
                                            <p:strVal val="0"/>
                                          </p:val>
                                        </p:tav>
                                        <p:tav fmla="" tm="100000">
                                          <p:val>
                                            <p:strVal val="#ppt_w"/>
                                          </p:val>
                                        </p:tav>
                                      </p:tavLst>
                                    </p:anim>
                                    <p:anim calcmode="lin" valueType="num">
                                      <p:cBhvr additive="base">
                                        <p:cTn dur="500"/>
                                        <p:tgtEl>
                                          <p:spTgt spid="34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500"/>
                                        <p:tgtEl>
                                          <p:spTgt spid="344"/>
                                        </p:tgtEl>
                                        <p:attrNameLst>
                                          <p:attrName>ppt_w</p:attrName>
                                        </p:attrNameLst>
                                      </p:cBhvr>
                                      <p:tavLst>
                                        <p:tav fmla="" tm="0">
                                          <p:val>
                                            <p:strVal val="0"/>
                                          </p:val>
                                        </p:tav>
                                        <p:tav fmla="" tm="100000">
                                          <p:val>
                                            <p:strVal val="#ppt_w"/>
                                          </p:val>
                                        </p:tav>
                                      </p:tavLst>
                                    </p:anim>
                                    <p:anim calcmode="lin" valueType="num">
                                      <p:cBhvr additive="base">
                                        <p:cTn dur="500"/>
                                        <p:tgtEl>
                                          <p:spTgt spid="3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500"/>
                                        <p:tgtEl>
                                          <p:spTgt spid="345"/>
                                        </p:tgtEl>
                                        <p:attrNameLst>
                                          <p:attrName>ppt_w</p:attrName>
                                        </p:attrNameLst>
                                      </p:cBhvr>
                                      <p:tavLst>
                                        <p:tav fmla="" tm="0">
                                          <p:val>
                                            <p:strVal val="0"/>
                                          </p:val>
                                        </p:tav>
                                        <p:tav fmla="" tm="100000">
                                          <p:val>
                                            <p:strVal val="#ppt_w"/>
                                          </p:val>
                                        </p:tav>
                                      </p:tavLst>
                                    </p:anim>
                                    <p:anim calcmode="lin" valueType="num">
                                      <p:cBhvr additive="base">
                                        <p:cTn dur="500"/>
                                        <p:tgtEl>
                                          <p:spTgt spid="3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ppt_w</p:attrName>
                                        </p:attrNameLst>
                                      </p:cBhvr>
                                      <p:tavLst>
                                        <p:tav fmla="" tm="0">
                                          <p:val>
                                            <p:strVal val="0"/>
                                          </p:val>
                                        </p:tav>
                                        <p:tav fmla="" tm="100000">
                                          <p:val>
                                            <p:strVal val="#ppt_w"/>
                                          </p:val>
                                        </p:tav>
                                      </p:tavLst>
                                    </p:anim>
                                    <p:anim calcmode="lin" valueType="num">
                                      <p:cBhvr additive="base">
                                        <p:cTn dur="500"/>
                                        <p:tgtEl>
                                          <p:spTgt spid="3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ppt_w</p:attrName>
                                        </p:attrNameLst>
                                      </p:cBhvr>
                                      <p:tavLst>
                                        <p:tav fmla="" tm="0">
                                          <p:val>
                                            <p:strVal val="0"/>
                                          </p:val>
                                        </p:tav>
                                        <p:tav fmla="" tm="100000">
                                          <p:val>
                                            <p:strVal val="#ppt_w"/>
                                          </p:val>
                                        </p:tav>
                                      </p:tavLst>
                                    </p:anim>
                                    <p:anim calcmode="lin" valueType="num">
                                      <p:cBhvr additive="base">
                                        <p:cTn dur="500"/>
                                        <p:tgtEl>
                                          <p:spTgt spid="3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ppt_w</p:attrName>
                                        </p:attrNameLst>
                                      </p:cBhvr>
                                      <p:tavLst>
                                        <p:tav fmla="" tm="0">
                                          <p:val>
                                            <p:strVal val="0"/>
                                          </p:val>
                                        </p:tav>
                                        <p:tav fmla="" tm="100000">
                                          <p:val>
                                            <p:strVal val="#ppt_w"/>
                                          </p:val>
                                        </p:tav>
                                      </p:tavLst>
                                    </p:anim>
                                    <p:anim calcmode="lin" valueType="num">
                                      <p:cBhvr additive="base">
                                        <p:cTn dur="500"/>
                                        <p:tgtEl>
                                          <p:spTgt spid="3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ppt_w</p:attrName>
                                        </p:attrNameLst>
                                      </p:cBhvr>
                                      <p:tavLst>
                                        <p:tav fmla="" tm="0">
                                          <p:val>
                                            <p:strVal val="0"/>
                                          </p:val>
                                        </p:tav>
                                        <p:tav fmla="" tm="100000">
                                          <p:val>
                                            <p:strVal val="#ppt_w"/>
                                          </p:val>
                                        </p:tav>
                                      </p:tavLst>
                                    </p:anim>
                                    <p:anim calcmode="lin" valueType="num">
                                      <p:cBhvr additive="base">
                                        <p:cTn dur="500"/>
                                        <p:tgtEl>
                                          <p:spTgt spid="3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ppt_w</p:attrName>
                                        </p:attrNameLst>
                                      </p:cBhvr>
                                      <p:tavLst>
                                        <p:tav fmla="" tm="0">
                                          <p:val>
                                            <p:strVal val="0"/>
                                          </p:val>
                                        </p:tav>
                                        <p:tav fmla="" tm="100000">
                                          <p:val>
                                            <p:strVal val="#ppt_w"/>
                                          </p:val>
                                        </p:tav>
                                      </p:tavLst>
                                    </p:anim>
                                    <p:anim calcmode="lin" valueType="num">
                                      <p:cBhvr additive="base">
                                        <p:cTn dur="500"/>
                                        <p:tgtEl>
                                          <p:spTgt spid="3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500"/>
                                        <p:tgtEl>
                                          <p:spTgt spid="351"/>
                                        </p:tgtEl>
                                        <p:attrNameLst>
                                          <p:attrName>ppt_w</p:attrName>
                                        </p:attrNameLst>
                                      </p:cBhvr>
                                      <p:tavLst>
                                        <p:tav fmla="" tm="0">
                                          <p:val>
                                            <p:strVal val="0"/>
                                          </p:val>
                                        </p:tav>
                                        <p:tav fmla="" tm="100000">
                                          <p:val>
                                            <p:strVal val="#ppt_w"/>
                                          </p:val>
                                        </p:tav>
                                      </p:tavLst>
                                    </p:anim>
                                    <p:anim calcmode="lin" valueType="num">
                                      <p:cBhvr additive="base">
                                        <p:cTn dur="500"/>
                                        <p:tgtEl>
                                          <p:spTgt spid="3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ppt_w</p:attrName>
                                        </p:attrNameLst>
                                      </p:cBhvr>
                                      <p:tavLst>
                                        <p:tav fmla="" tm="0">
                                          <p:val>
                                            <p:strVal val="0"/>
                                          </p:val>
                                        </p:tav>
                                        <p:tav fmla="" tm="100000">
                                          <p:val>
                                            <p:strVal val="#ppt_w"/>
                                          </p:val>
                                        </p:tav>
                                      </p:tavLst>
                                    </p:anim>
                                    <p:anim calcmode="lin" valueType="num">
                                      <p:cBhvr additive="base">
                                        <p:cTn dur="500"/>
                                        <p:tgtEl>
                                          <p:spTgt spid="3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500"/>
                                        <p:tgtEl>
                                          <p:spTgt spid="353"/>
                                        </p:tgtEl>
                                        <p:attrNameLst>
                                          <p:attrName>ppt_w</p:attrName>
                                        </p:attrNameLst>
                                      </p:cBhvr>
                                      <p:tavLst>
                                        <p:tav fmla="" tm="0">
                                          <p:val>
                                            <p:strVal val="0"/>
                                          </p:val>
                                        </p:tav>
                                        <p:tav fmla="" tm="100000">
                                          <p:val>
                                            <p:strVal val="#ppt_w"/>
                                          </p:val>
                                        </p:tav>
                                      </p:tavLst>
                                    </p:anim>
                                    <p:anim calcmode="lin" valueType="num">
                                      <p:cBhvr additive="base">
                                        <p:cTn dur="500"/>
                                        <p:tgtEl>
                                          <p:spTgt spid="3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500"/>
                                        <p:tgtEl>
                                          <p:spTgt spid="354"/>
                                        </p:tgtEl>
                                        <p:attrNameLst>
                                          <p:attrName>ppt_w</p:attrName>
                                        </p:attrNameLst>
                                      </p:cBhvr>
                                      <p:tavLst>
                                        <p:tav fmla="" tm="0">
                                          <p:val>
                                            <p:strVal val="0"/>
                                          </p:val>
                                        </p:tav>
                                        <p:tav fmla="" tm="100000">
                                          <p:val>
                                            <p:strVal val="#ppt_w"/>
                                          </p:val>
                                        </p:tav>
                                      </p:tavLst>
                                    </p:anim>
                                    <p:anim calcmode="lin" valueType="num">
                                      <p:cBhvr additive="base">
                                        <p:cTn dur="500"/>
                                        <p:tgtEl>
                                          <p:spTgt spid="35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500"/>
                                        <p:tgtEl>
                                          <p:spTgt spid="355"/>
                                        </p:tgtEl>
                                        <p:attrNameLst>
                                          <p:attrName>ppt_w</p:attrName>
                                        </p:attrNameLst>
                                      </p:cBhvr>
                                      <p:tavLst>
                                        <p:tav fmla="" tm="0">
                                          <p:val>
                                            <p:strVal val="0"/>
                                          </p:val>
                                        </p:tav>
                                        <p:tav fmla="" tm="100000">
                                          <p:val>
                                            <p:strVal val="#ppt_w"/>
                                          </p:val>
                                        </p:tav>
                                      </p:tavLst>
                                    </p:anim>
                                    <p:anim calcmode="lin" valueType="num">
                                      <p:cBhvr additive="base">
                                        <p:cTn dur="500"/>
                                        <p:tgtEl>
                                          <p:spTgt spid="35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500"/>
                                        <p:tgtEl>
                                          <p:spTgt spid="356"/>
                                        </p:tgtEl>
                                        <p:attrNameLst>
                                          <p:attrName>ppt_w</p:attrName>
                                        </p:attrNameLst>
                                      </p:cBhvr>
                                      <p:tavLst>
                                        <p:tav fmla="" tm="0">
                                          <p:val>
                                            <p:strVal val="0"/>
                                          </p:val>
                                        </p:tav>
                                        <p:tav fmla="" tm="100000">
                                          <p:val>
                                            <p:strVal val="#ppt_w"/>
                                          </p:val>
                                        </p:tav>
                                      </p:tavLst>
                                    </p:anim>
                                    <p:anim calcmode="lin" valueType="num">
                                      <p:cBhvr additive="base">
                                        <p:cTn dur="500"/>
                                        <p:tgtEl>
                                          <p:spTgt spid="3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ppt_w</p:attrName>
                                        </p:attrNameLst>
                                      </p:cBhvr>
                                      <p:tavLst>
                                        <p:tav fmla="" tm="0">
                                          <p:val>
                                            <p:strVal val="0"/>
                                          </p:val>
                                        </p:tav>
                                        <p:tav fmla="" tm="100000">
                                          <p:val>
                                            <p:strVal val="#ppt_w"/>
                                          </p:val>
                                        </p:tav>
                                      </p:tavLst>
                                    </p:anim>
                                    <p:anim calcmode="lin" valueType="num">
                                      <p:cBhvr additive="base">
                                        <p:cTn dur="500"/>
                                        <p:tgtEl>
                                          <p:spTgt spid="3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ppt_w</p:attrName>
                                        </p:attrNameLst>
                                      </p:cBhvr>
                                      <p:tavLst>
                                        <p:tav fmla="" tm="0">
                                          <p:val>
                                            <p:strVal val="0"/>
                                          </p:val>
                                        </p:tav>
                                        <p:tav fmla="" tm="100000">
                                          <p:val>
                                            <p:strVal val="#ppt_w"/>
                                          </p:val>
                                        </p:tav>
                                      </p:tavLst>
                                    </p:anim>
                                    <p:anim calcmode="lin" valueType="num">
                                      <p:cBhvr additive="base">
                                        <p:cTn dur="500"/>
                                        <p:tgtEl>
                                          <p:spTgt spid="3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500"/>
                                        <p:tgtEl>
                                          <p:spTgt spid="359"/>
                                        </p:tgtEl>
                                        <p:attrNameLst>
                                          <p:attrName>ppt_w</p:attrName>
                                        </p:attrNameLst>
                                      </p:cBhvr>
                                      <p:tavLst>
                                        <p:tav fmla="" tm="0">
                                          <p:val>
                                            <p:strVal val="0"/>
                                          </p:val>
                                        </p:tav>
                                        <p:tav fmla="" tm="100000">
                                          <p:val>
                                            <p:strVal val="#ppt_w"/>
                                          </p:val>
                                        </p:tav>
                                      </p:tavLst>
                                    </p:anim>
                                    <p:anim calcmode="lin" valueType="num">
                                      <p:cBhvr additive="base">
                                        <p:cTn dur="500"/>
                                        <p:tgtEl>
                                          <p:spTgt spid="3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500"/>
                                        <p:tgtEl>
                                          <p:spTgt spid="360"/>
                                        </p:tgtEl>
                                        <p:attrNameLst>
                                          <p:attrName>ppt_w</p:attrName>
                                        </p:attrNameLst>
                                      </p:cBhvr>
                                      <p:tavLst>
                                        <p:tav fmla="" tm="0">
                                          <p:val>
                                            <p:strVal val="0"/>
                                          </p:val>
                                        </p:tav>
                                        <p:tav fmla="" tm="100000">
                                          <p:val>
                                            <p:strVal val="#ppt_w"/>
                                          </p:val>
                                        </p:tav>
                                      </p:tavLst>
                                    </p:anim>
                                    <p:anim calcmode="lin" valueType="num">
                                      <p:cBhvr additive="base">
                                        <p:cTn dur="500"/>
                                        <p:tgtEl>
                                          <p:spTgt spid="3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500"/>
                                        <p:tgtEl>
                                          <p:spTgt spid="361"/>
                                        </p:tgtEl>
                                        <p:attrNameLst>
                                          <p:attrName>ppt_w</p:attrName>
                                        </p:attrNameLst>
                                      </p:cBhvr>
                                      <p:tavLst>
                                        <p:tav fmla="" tm="0">
                                          <p:val>
                                            <p:strVal val="0"/>
                                          </p:val>
                                        </p:tav>
                                        <p:tav fmla="" tm="100000">
                                          <p:val>
                                            <p:strVal val="#ppt_w"/>
                                          </p:val>
                                        </p:tav>
                                      </p:tavLst>
                                    </p:anim>
                                    <p:anim calcmode="lin" valueType="num">
                                      <p:cBhvr additive="base">
                                        <p:cTn dur="500"/>
                                        <p:tgtEl>
                                          <p:spTgt spid="3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500"/>
                                        <p:tgtEl>
                                          <p:spTgt spid="362"/>
                                        </p:tgtEl>
                                        <p:attrNameLst>
                                          <p:attrName>ppt_w</p:attrName>
                                        </p:attrNameLst>
                                      </p:cBhvr>
                                      <p:tavLst>
                                        <p:tav fmla="" tm="0">
                                          <p:val>
                                            <p:strVal val="0"/>
                                          </p:val>
                                        </p:tav>
                                        <p:tav fmla="" tm="100000">
                                          <p:val>
                                            <p:strVal val="#ppt_w"/>
                                          </p:val>
                                        </p:tav>
                                      </p:tavLst>
                                    </p:anim>
                                    <p:anim calcmode="lin" valueType="num">
                                      <p:cBhvr additive="base">
                                        <p:cTn dur="500"/>
                                        <p:tgtEl>
                                          <p:spTgt spid="3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500"/>
                                        <p:tgtEl>
                                          <p:spTgt spid="363"/>
                                        </p:tgtEl>
                                        <p:attrNameLst>
                                          <p:attrName>ppt_w</p:attrName>
                                        </p:attrNameLst>
                                      </p:cBhvr>
                                      <p:tavLst>
                                        <p:tav fmla="" tm="0">
                                          <p:val>
                                            <p:strVal val="0"/>
                                          </p:val>
                                        </p:tav>
                                        <p:tav fmla="" tm="100000">
                                          <p:val>
                                            <p:strVal val="#ppt_w"/>
                                          </p:val>
                                        </p:tav>
                                      </p:tavLst>
                                    </p:anim>
                                    <p:anim calcmode="lin" valueType="num">
                                      <p:cBhvr additive="base">
                                        <p:cTn dur="500"/>
                                        <p:tgtEl>
                                          <p:spTgt spid="3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ppt_w</p:attrName>
                                        </p:attrNameLst>
                                      </p:cBhvr>
                                      <p:tavLst>
                                        <p:tav fmla="" tm="0">
                                          <p:val>
                                            <p:strVal val="0"/>
                                          </p:val>
                                        </p:tav>
                                        <p:tav fmla="" tm="100000">
                                          <p:val>
                                            <p:strVal val="#ppt_w"/>
                                          </p:val>
                                        </p:tav>
                                      </p:tavLst>
                                    </p:anim>
                                    <p:anim calcmode="lin" valueType="num">
                                      <p:cBhvr additive="base">
                                        <p:cTn dur="500"/>
                                        <p:tgtEl>
                                          <p:spTgt spid="3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ppt_w</p:attrName>
                                        </p:attrNameLst>
                                      </p:cBhvr>
                                      <p:tavLst>
                                        <p:tav fmla="" tm="0">
                                          <p:val>
                                            <p:strVal val="0"/>
                                          </p:val>
                                        </p:tav>
                                        <p:tav fmla="" tm="100000">
                                          <p:val>
                                            <p:strVal val="#ppt_w"/>
                                          </p:val>
                                        </p:tav>
                                      </p:tavLst>
                                    </p:anim>
                                    <p:anim calcmode="lin" valueType="num">
                                      <p:cBhvr additive="base">
                                        <p:cTn dur="500"/>
                                        <p:tgtEl>
                                          <p:spTgt spid="36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500"/>
                                        <p:tgtEl>
                                          <p:spTgt spid="366"/>
                                        </p:tgtEl>
                                        <p:attrNameLst>
                                          <p:attrName>ppt_w</p:attrName>
                                        </p:attrNameLst>
                                      </p:cBhvr>
                                      <p:tavLst>
                                        <p:tav fmla="" tm="0">
                                          <p:val>
                                            <p:strVal val="0"/>
                                          </p:val>
                                        </p:tav>
                                        <p:tav fmla="" tm="100000">
                                          <p:val>
                                            <p:strVal val="#ppt_w"/>
                                          </p:val>
                                        </p:tav>
                                      </p:tavLst>
                                    </p:anim>
                                    <p:anim calcmode="lin" valueType="num">
                                      <p:cBhvr additive="base">
                                        <p:cTn dur="500"/>
                                        <p:tgtEl>
                                          <p:spTgt spid="3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500"/>
                                        <p:tgtEl>
                                          <p:spTgt spid="367"/>
                                        </p:tgtEl>
                                        <p:attrNameLst>
                                          <p:attrName>ppt_w</p:attrName>
                                        </p:attrNameLst>
                                      </p:cBhvr>
                                      <p:tavLst>
                                        <p:tav fmla="" tm="0">
                                          <p:val>
                                            <p:strVal val="0"/>
                                          </p:val>
                                        </p:tav>
                                        <p:tav fmla="" tm="100000">
                                          <p:val>
                                            <p:strVal val="#ppt_w"/>
                                          </p:val>
                                        </p:tav>
                                      </p:tavLst>
                                    </p:anim>
                                    <p:anim calcmode="lin" valueType="num">
                                      <p:cBhvr additive="base">
                                        <p:cTn dur="500"/>
                                        <p:tgtEl>
                                          <p:spTgt spid="3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8"/>
                                        </p:tgtEl>
                                        <p:attrNameLst>
                                          <p:attrName>style.visibility</p:attrName>
                                        </p:attrNameLst>
                                      </p:cBhvr>
                                      <p:to>
                                        <p:strVal val="visible"/>
                                      </p:to>
                                    </p:set>
                                    <p:anim calcmode="lin" valueType="num">
                                      <p:cBhvr additive="base">
                                        <p:cTn dur="500"/>
                                        <p:tgtEl>
                                          <p:spTgt spid="368"/>
                                        </p:tgtEl>
                                        <p:attrNameLst>
                                          <p:attrName>ppt_w</p:attrName>
                                        </p:attrNameLst>
                                      </p:cBhvr>
                                      <p:tavLst>
                                        <p:tav fmla="" tm="0">
                                          <p:val>
                                            <p:strVal val="0"/>
                                          </p:val>
                                        </p:tav>
                                        <p:tav fmla="" tm="100000">
                                          <p:val>
                                            <p:strVal val="#ppt_w"/>
                                          </p:val>
                                        </p:tav>
                                      </p:tavLst>
                                    </p:anim>
                                    <p:anim calcmode="lin" valueType="num">
                                      <p:cBhvr additive="base">
                                        <p:cTn dur="500"/>
                                        <p:tgtEl>
                                          <p:spTgt spid="3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500"/>
                                        <p:tgtEl>
                                          <p:spTgt spid="369"/>
                                        </p:tgtEl>
                                        <p:attrNameLst>
                                          <p:attrName>ppt_w</p:attrName>
                                        </p:attrNameLst>
                                      </p:cBhvr>
                                      <p:tavLst>
                                        <p:tav fmla="" tm="0">
                                          <p:val>
                                            <p:strVal val="0"/>
                                          </p:val>
                                        </p:tav>
                                        <p:tav fmla="" tm="100000">
                                          <p:val>
                                            <p:strVal val="#ppt_w"/>
                                          </p:val>
                                        </p:tav>
                                      </p:tavLst>
                                    </p:anim>
                                    <p:anim calcmode="lin" valueType="num">
                                      <p:cBhvr additive="base">
                                        <p:cTn dur="500"/>
                                        <p:tgtEl>
                                          <p:spTgt spid="36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500"/>
                                        <p:tgtEl>
                                          <p:spTgt spid="370"/>
                                        </p:tgtEl>
                                        <p:attrNameLst>
                                          <p:attrName>ppt_w</p:attrName>
                                        </p:attrNameLst>
                                      </p:cBhvr>
                                      <p:tavLst>
                                        <p:tav fmla="" tm="0">
                                          <p:val>
                                            <p:strVal val="0"/>
                                          </p:val>
                                        </p:tav>
                                        <p:tav fmla="" tm="100000">
                                          <p:val>
                                            <p:strVal val="#ppt_w"/>
                                          </p:val>
                                        </p:tav>
                                      </p:tavLst>
                                    </p:anim>
                                    <p:anim calcmode="lin" valueType="num">
                                      <p:cBhvr additive="base">
                                        <p:cTn dur="500"/>
                                        <p:tgtEl>
                                          <p:spTgt spid="37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5" name="Shape 375"/>
        <p:cNvGrpSpPr/>
        <p:nvPr/>
      </p:nvGrpSpPr>
      <p:grpSpPr>
        <a:xfrm>
          <a:off x="0" y="0"/>
          <a:ext cx="0" cy="0"/>
          <a:chOff x="0" y="0"/>
          <a:chExt cx="0" cy="0"/>
        </a:xfrm>
      </p:grpSpPr>
      <p:sp>
        <p:nvSpPr>
          <p:cNvPr id="376" name="Google Shape;376;p52"/>
          <p:cNvSpPr/>
          <p:nvPr/>
        </p:nvSpPr>
        <p:spPr>
          <a:xfrm>
            <a:off x="1560483" y="1446877"/>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81</a:t>
            </a:r>
            <a:endParaRPr sz="1100"/>
          </a:p>
        </p:txBody>
      </p:sp>
      <p:sp>
        <p:nvSpPr>
          <p:cNvPr id="377" name="Google Shape;377;p52"/>
          <p:cNvSpPr/>
          <p:nvPr/>
        </p:nvSpPr>
        <p:spPr>
          <a:xfrm>
            <a:off x="1050290" y="2174240"/>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378" name="Google Shape;378;p52"/>
          <p:cNvSpPr/>
          <p:nvPr/>
        </p:nvSpPr>
        <p:spPr>
          <a:xfrm>
            <a:off x="1225901" y="2905390"/>
            <a:ext cx="434342"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379" name="Google Shape;379;p52"/>
          <p:cNvSpPr/>
          <p:nvPr/>
        </p:nvSpPr>
        <p:spPr>
          <a:xfrm>
            <a:off x="1814024" y="2909915"/>
            <a:ext cx="432260" cy="432270"/>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380" name="Google Shape;380;p52"/>
          <p:cNvSpPr/>
          <p:nvPr/>
        </p:nvSpPr>
        <p:spPr>
          <a:xfrm>
            <a:off x="2086260" y="2147228"/>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381" name="Google Shape;381;p52"/>
          <p:cNvSpPr/>
          <p:nvPr/>
        </p:nvSpPr>
        <p:spPr>
          <a:xfrm>
            <a:off x="529706" y="2907467"/>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382" name="Google Shape;382;p52"/>
          <p:cNvSpPr/>
          <p:nvPr/>
        </p:nvSpPr>
        <p:spPr>
          <a:xfrm>
            <a:off x="2624513" y="2922389"/>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cxnSp>
        <p:nvCxnSpPr>
          <p:cNvPr id="383" name="Google Shape;383;p52"/>
          <p:cNvCxnSpPr>
            <a:stCxn id="377" idx="11"/>
            <a:endCxn id="376" idx="6"/>
          </p:cNvCxnSpPr>
          <p:nvPr/>
        </p:nvCxnSpPr>
        <p:spPr>
          <a:xfrm flipH="1" rot="10800000">
            <a:off x="1326971" y="1781540"/>
            <a:ext cx="291900" cy="392700"/>
          </a:xfrm>
          <a:prstGeom prst="straightConnector1">
            <a:avLst/>
          </a:prstGeom>
          <a:noFill/>
          <a:ln cap="flat" cmpd="sng" w="28575">
            <a:solidFill>
              <a:schemeClr val="accent1"/>
            </a:solidFill>
            <a:prstDash val="solid"/>
            <a:miter lim="800000"/>
            <a:headEnd len="sm" w="sm" type="none"/>
            <a:tailEnd len="sm" w="sm" type="none"/>
          </a:ln>
        </p:spPr>
      </p:cxnSp>
      <p:cxnSp>
        <p:nvCxnSpPr>
          <p:cNvPr id="384" name="Google Shape;384;p52"/>
          <p:cNvCxnSpPr>
            <a:endCxn id="377" idx="6"/>
          </p:cNvCxnSpPr>
          <p:nvPr/>
        </p:nvCxnSpPr>
        <p:spPr>
          <a:xfrm flipH="1" rot="10800000">
            <a:off x="819261" y="2508992"/>
            <a:ext cx="289500" cy="405000"/>
          </a:xfrm>
          <a:prstGeom prst="straightConnector1">
            <a:avLst/>
          </a:prstGeom>
          <a:noFill/>
          <a:ln cap="flat" cmpd="sng" w="28575">
            <a:solidFill>
              <a:schemeClr val="accent1"/>
            </a:solidFill>
            <a:prstDash val="solid"/>
            <a:miter lim="800000"/>
            <a:headEnd len="sm" w="sm" type="none"/>
            <a:tailEnd len="sm" w="sm" type="none"/>
          </a:ln>
        </p:spPr>
      </p:cxnSp>
      <p:cxnSp>
        <p:nvCxnSpPr>
          <p:cNvPr id="385" name="Google Shape;385;p52"/>
          <p:cNvCxnSpPr>
            <a:stCxn id="380" idx="10"/>
            <a:endCxn id="376" idx="3"/>
          </p:cNvCxnSpPr>
          <p:nvPr/>
        </p:nvCxnSpPr>
        <p:spPr>
          <a:xfrm rot="10800000">
            <a:off x="1938497" y="1781528"/>
            <a:ext cx="307500" cy="365700"/>
          </a:xfrm>
          <a:prstGeom prst="straightConnector1">
            <a:avLst/>
          </a:prstGeom>
          <a:noFill/>
          <a:ln cap="flat" cmpd="sng" w="28575">
            <a:solidFill>
              <a:schemeClr val="accent1"/>
            </a:solidFill>
            <a:prstDash val="solid"/>
            <a:miter lim="800000"/>
            <a:headEnd len="sm" w="sm" type="none"/>
            <a:tailEnd len="sm" w="sm" type="none"/>
          </a:ln>
        </p:spPr>
      </p:cxnSp>
      <p:cxnSp>
        <p:nvCxnSpPr>
          <p:cNvPr id="386" name="Google Shape;386;p52"/>
          <p:cNvCxnSpPr>
            <a:stCxn id="377" idx="4"/>
            <a:endCxn id="378" idx="10"/>
          </p:cNvCxnSpPr>
          <p:nvPr/>
        </p:nvCxnSpPr>
        <p:spPr>
          <a:xfrm>
            <a:off x="1326971" y="2560781"/>
            <a:ext cx="57900" cy="344700"/>
          </a:xfrm>
          <a:prstGeom prst="straightConnector1">
            <a:avLst/>
          </a:prstGeom>
          <a:noFill/>
          <a:ln cap="flat" cmpd="sng" w="28575">
            <a:solidFill>
              <a:schemeClr val="accent1"/>
            </a:solidFill>
            <a:prstDash val="solid"/>
            <a:miter lim="800000"/>
            <a:headEnd len="sm" w="sm" type="none"/>
            <a:tailEnd len="sm" w="sm" type="none"/>
          </a:ln>
        </p:spPr>
      </p:cxnSp>
      <p:cxnSp>
        <p:nvCxnSpPr>
          <p:cNvPr id="387" name="Google Shape;387;p52"/>
          <p:cNvCxnSpPr>
            <a:stCxn id="380" idx="3"/>
          </p:cNvCxnSpPr>
          <p:nvPr/>
        </p:nvCxnSpPr>
        <p:spPr>
          <a:xfrm>
            <a:off x="2464206" y="2481980"/>
            <a:ext cx="394200" cy="415500"/>
          </a:xfrm>
          <a:prstGeom prst="straightConnector1">
            <a:avLst/>
          </a:prstGeom>
          <a:noFill/>
          <a:ln cap="flat" cmpd="sng" w="28575">
            <a:solidFill>
              <a:schemeClr val="accent1"/>
            </a:solidFill>
            <a:prstDash val="solid"/>
            <a:miter lim="800000"/>
            <a:headEnd len="sm" w="sm" type="none"/>
            <a:tailEnd len="sm" w="sm" type="none"/>
          </a:ln>
        </p:spPr>
      </p:cxnSp>
      <p:cxnSp>
        <p:nvCxnSpPr>
          <p:cNvPr id="388" name="Google Shape;388;p52"/>
          <p:cNvCxnSpPr>
            <a:stCxn id="379" idx="10"/>
            <a:endCxn id="380" idx="5"/>
          </p:cNvCxnSpPr>
          <p:nvPr/>
        </p:nvCxnSpPr>
        <p:spPr>
          <a:xfrm flipH="1" rot="10800000">
            <a:off x="1972240" y="2533715"/>
            <a:ext cx="273900" cy="376200"/>
          </a:xfrm>
          <a:prstGeom prst="straightConnector1">
            <a:avLst/>
          </a:prstGeom>
          <a:noFill/>
          <a:ln cap="flat" cmpd="sng" w="28575">
            <a:solidFill>
              <a:schemeClr val="accent1"/>
            </a:solidFill>
            <a:prstDash val="solid"/>
            <a:miter lim="800000"/>
            <a:headEnd len="sm" w="sm" type="none"/>
            <a:tailEnd len="sm" w="sm" type="none"/>
          </a:ln>
        </p:spPr>
      </p:cxnSp>
      <p:sp>
        <p:nvSpPr>
          <p:cNvPr id="389" name="Google Shape;389;p52"/>
          <p:cNvSpPr/>
          <p:nvPr/>
        </p:nvSpPr>
        <p:spPr>
          <a:xfrm>
            <a:off x="6428622" y="1438361"/>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81</a:t>
            </a:r>
            <a:endParaRPr sz="1100">
              <a:solidFill>
                <a:schemeClr val="lt1"/>
              </a:solidFill>
            </a:endParaRPr>
          </a:p>
        </p:txBody>
      </p:sp>
      <p:sp>
        <p:nvSpPr>
          <p:cNvPr id="390" name="Google Shape;390;p52"/>
          <p:cNvSpPr/>
          <p:nvPr/>
        </p:nvSpPr>
        <p:spPr>
          <a:xfrm>
            <a:off x="5902845" y="2165724"/>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22</a:t>
            </a:r>
            <a:endParaRPr sz="1100">
              <a:solidFill>
                <a:schemeClr val="lt1"/>
              </a:solidFill>
            </a:endParaRPr>
          </a:p>
        </p:txBody>
      </p:sp>
      <p:sp>
        <p:nvSpPr>
          <p:cNvPr id="391" name="Google Shape;391;p52"/>
          <p:cNvSpPr/>
          <p:nvPr/>
        </p:nvSpPr>
        <p:spPr>
          <a:xfrm>
            <a:off x="6078456" y="2897448"/>
            <a:ext cx="434342"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392" name="Google Shape;392;p52"/>
          <p:cNvSpPr/>
          <p:nvPr/>
        </p:nvSpPr>
        <p:spPr>
          <a:xfrm>
            <a:off x="6666580" y="2899522"/>
            <a:ext cx="432260" cy="432270"/>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393" name="Google Shape;393;p52"/>
          <p:cNvSpPr/>
          <p:nvPr/>
        </p:nvSpPr>
        <p:spPr>
          <a:xfrm>
            <a:off x="6938816" y="2136834"/>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394" name="Google Shape;394;p52"/>
          <p:cNvSpPr/>
          <p:nvPr/>
        </p:nvSpPr>
        <p:spPr>
          <a:xfrm>
            <a:off x="5382261" y="2899525"/>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11</a:t>
            </a:r>
            <a:endParaRPr sz="1100">
              <a:solidFill>
                <a:schemeClr val="lt1"/>
              </a:solidFill>
            </a:endParaRPr>
          </a:p>
        </p:txBody>
      </p:sp>
      <p:sp>
        <p:nvSpPr>
          <p:cNvPr id="395" name="Google Shape;395;p52"/>
          <p:cNvSpPr/>
          <p:nvPr/>
        </p:nvSpPr>
        <p:spPr>
          <a:xfrm>
            <a:off x="7477069" y="2911996"/>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cxnSp>
        <p:nvCxnSpPr>
          <p:cNvPr id="396" name="Google Shape;396;p52"/>
          <p:cNvCxnSpPr>
            <a:stCxn id="390" idx="11"/>
            <a:endCxn id="389" idx="6"/>
          </p:cNvCxnSpPr>
          <p:nvPr/>
        </p:nvCxnSpPr>
        <p:spPr>
          <a:xfrm flipH="1" rot="10800000">
            <a:off x="6179526" y="1773024"/>
            <a:ext cx="307500" cy="392700"/>
          </a:xfrm>
          <a:prstGeom prst="straightConnector1">
            <a:avLst/>
          </a:prstGeom>
          <a:noFill/>
          <a:ln cap="flat" cmpd="sng" w="28575">
            <a:solidFill>
              <a:schemeClr val="accent1"/>
            </a:solidFill>
            <a:prstDash val="solid"/>
            <a:miter lim="800000"/>
            <a:headEnd len="sm" w="sm" type="none"/>
            <a:tailEnd len="sm" w="sm" type="none"/>
          </a:ln>
        </p:spPr>
      </p:cxnSp>
      <p:cxnSp>
        <p:nvCxnSpPr>
          <p:cNvPr id="397" name="Google Shape;397;p52"/>
          <p:cNvCxnSpPr>
            <a:endCxn id="390" idx="6"/>
          </p:cNvCxnSpPr>
          <p:nvPr/>
        </p:nvCxnSpPr>
        <p:spPr>
          <a:xfrm flipH="1" rot="10800000">
            <a:off x="5671817" y="2500476"/>
            <a:ext cx="289500" cy="405000"/>
          </a:xfrm>
          <a:prstGeom prst="straightConnector1">
            <a:avLst/>
          </a:prstGeom>
          <a:noFill/>
          <a:ln cap="flat" cmpd="sng" w="28575">
            <a:solidFill>
              <a:srgbClr val="D8E2F3"/>
            </a:solidFill>
            <a:prstDash val="solid"/>
            <a:miter lim="800000"/>
            <a:headEnd len="sm" w="sm" type="none"/>
            <a:tailEnd len="sm" w="sm" type="none"/>
          </a:ln>
        </p:spPr>
      </p:cxnSp>
      <p:cxnSp>
        <p:nvCxnSpPr>
          <p:cNvPr id="398" name="Google Shape;398;p52"/>
          <p:cNvCxnSpPr>
            <a:stCxn id="393" idx="10"/>
            <a:endCxn id="389" idx="3"/>
          </p:cNvCxnSpPr>
          <p:nvPr/>
        </p:nvCxnSpPr>
        <p:spPr>
          <a:xfrm rot="10800000">
            <a:off x="6806653" y="1773234"/>
            <a:ext cx="291900" cy="363600"/>
          </a:xfrm>
          <a:prstGeom prst="straightConnector1">
            <a:avLst/>
          </a:prstGeom>
          <a:noFill/>
          <a:ln cap="flat" cmpd="sng" w="28575">
            <a:solidFill>
              <a:srgbClr val="D8E2F3"/>
            </a:solidFill>
            <a:prstDash val="solid"/>
            <a:miter lim="800000"/>
            <a:headEnd len="sm" w="sm" type="none"/>
            <a:tailEnd len="sm" w="sm" type="none"/>
          </a:ln>
        </p:spPr>
      </p:cxnSp>
      <p:cxnSp>
        <p:nvCxnSpPr>
          <p:cNvPr id="399" name="Google Shape;399;p52"/>
          <p:cNvCxnSpPr>
            <a:stCxn id="390" idx="4"/>
            <a:endCxn id="391" idx="10"/>
          </p:cNvCxnSpPr>
          <p:nvPr/>
        </p:nvCxnSpPr>
        <p:spPr>
          <a:xfrm>
            <a:off x="6179526" y="2552266"/>
            <a:ext cx="57900" cy="345300"/>
          </a:xfrm>
          <a:prstGeom prst="straightConnector1">
            <a:avLst/>
          </a:prstGeom>
          <a:noFill/>
          <a:ln cap="flat" cmpd="sng" w="28575">
            <a:solidFill>
              <a:srgbClr val="D8E2F3"/>
            </a:solidFill>
            <a:prstDash val="solid"/>
            <a:miter lim="800000"/>
            <a:headEnd len="sm" w="sm" type="none"/>
            <a:tailEnd len="sm" w="sm" type="none"/>
          </a:ln>
        </p:spPr>
      </p:cxnSp>
      <p:cxnSp>
        <p:nvCxnSpPr>
          <p:cNvPr id="400" name="Google Shape;400;p52"/>
          <p:cNvCxnSpPr>
            <a:stCxn id="393" idx="3"/>
          </p:cNvCxnSpPr>
          <p:nvPr/>
        </p:nvCxnSpPr>
        <p:spPr>
          <a:xfrm>
            <a:off x="7316762" y="2471586"/>
            <a:ext cx="394200" cy="415500"/>
          </a:xfrm>
          <a:prstGeom prst="straightConnector1">
            <a:avLst/>
          </a:prstGeom>
          <a:noFill/>
          <a:ln cap="flat" cmpd="sng" w="28575">
            <a:solidFill>
              <a:srgbClr val="D8E2F3"/>
            </a:solidFill>
            <a:prstDash val="solid"/>
            <a:miter lim="800000"/>
            <a:headEnd len="sm" w="sm" type="none"/>
            <a:tailEnd len="sm" w="sm" type="none"/>
          </a:ln>
        </p:spPr>
      </p:cxnSp>
      <p:cxnSp>
        <p:nvCxnSpPr>
          <p:cNvPr id="401" name="Google Shape;401;p52"/>
          <p:cNvCxnSpPr>
            <a:stCxn id="392" idx="10"/>
            <a:endCxn id="393" idx="5"/>
          </p:cNvCxnSpPr>
          <p:nvPr/>
        </p:nvCxnSpPr>
        <p:spPr>
          <a:xfrm flipH="1" rot="10800000">
            <a:off x="6824795" y="2523322"/>
            <a:ext cx="273900" cy="376200"/>
          </a:xfrm>
          <a:prstGeom prst="straightConnector1">
            <a:avLst/>
          </a:prstGeom>
          <a:noFill/>
          <a:ln cap="flat" cmpd="sng" w="28575">
            <a:solidFill>
              <a:srgbClr val="D8E2F3"/>
            </a:solidFill>
            <a:prstDash val="solid"/>
            <a:miter lim="800000"/>
            <a:headEnd len="sm" w="sm" type="none"/>
            <a:tailEnd len="sm" w="sm" type="none"/>
          </a:ln>
        </p:spPr>
      </p:cxnSp>
      <p:sp>
        <p:nvSpPr>
          <p:cNvPr id="402" name="Google Shape;402;p52"/>
          <p:cNvSpPr txBox="1"/>
          <p:nvPr/>
        </p:nvSpPr>
        <p:spPr>
          <a:xfrm>
            <a:off x="622300" y="3549767"/>
            <a:ext cx="235342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 after deleting 90</a:t>
            </a:r>
            <a:endParaRPr sz="1100"/>
          </a:p>
        </p:txBody>
      </p:sp>
      <p:sp>
        <p:nvSpPr>
          <p:cNvPr id="403" name="Google Shape;403;p52"/>
          <p:cNvSpPr txBox="1"/>
          <p:nvPr/>
        </p:nvSpPr>
        <p:spPr>
          <a:xfrm>
            <a:off x="5765689" y="3414687"/>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Max Heap</a:t>
            </a:r>
            <a:endParaRPr sz="1100"/>
          </a:p>
        </p:txBody>
      </p:sp>
      <p:sp>
        <p:nvSpPr>
          <p:cNvPr id="404" name="Google Shape;404;p52"/>
          <p:cNvSpPr/>
          <p:nvPr/>
        </p:nvSpPr>
        <p:spPr>
          <a:xfrm>
            <a:off x="3443315" y="2581561"/>
            <a:ext cx="1585657" cy="153946"/>
          </a:xfrm>
          <a:prstGeom prst="rightArrow">
            <a:avLst>
              <a:gd fmla="val 50000" name="adj1"/>
              <a:gd fmla="val 50000" name="adj2"/>
            </a:avLst>
          </a:prstGeom>
          <a:solidFill>
            <a:srgbClr val="8DA9DB"/>
          </a:solidFill>
          <a:ln cap="flat" cmpd="sng" w="12700">
            <a:solidFill>
              <a:srgbClr val="D5DB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5" name="Google Shape;405;p52"/>
          <p:cNvSpPr txBox="1"/>
          <p:nvPr/>
        </p:nvSpPr>
        <p:spPr>
          <a:xfrm>
            <a:off x="3271865" y="2284386"/>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Heapify</a:t>
            </a:r>
            <a:endParaRPr b="1" i="0" sz="1800" u="none" cap="none" strike="noStrike">
              <a:solidFill>
                <a:srgbClr val="FFFFFF"/>
              </a:solidFill>
              <a:latin typeface="Calibri"/>
              <a:ea typeface="Calibri"/>
              <a:cs typeface="Calibri"/>
              <a:sym typeface="Calibri"/>
            </a:endParaRPr>
          </a:p>
        </p:txBody>
      </p:sp>
      <p:graphicFrame>
        <p:nvGraphicFramePr>
          <p:cNvPr id="406" name="Google Shape;406;p52"/>
          <p:cNvGraphicFramePr/>
          <p:nvPr/>
        </p:nvGraphicFramePr>
        <p:xfrm>
          <a:off x="1349656" y="4406900"/>
          <a:ext cx="3000000" cy="3000000"/>
        </p:xfrm>
        <a:graphic>
          <a:graphicData uri="http://schemas.openxmlformats.org/drawingml/2006/table">
            <a:tbl>
              <a:tblPr bandRow="1" firstRow="1">
                <a:noFill/>
                <a:tableStyleId>{82E76573-6DB9-4BDE-AA2F-28DFBC7C9ECF}</a:tableStyleId>
              </a:tblPr>
              <a:tblGrid>
                <a:gridCol w="766975"/>
                <a:gridCol w="766975"/>
                <a:gridCol w="766975"/>
                <a:gridCol w="766975"/>
                <a:gridCol w="766975"/>
                <a:gridCol w="766975"/>
                <a:gridCol w="766975"/>
                <a:gridCol w="766975"/>
              </a:tblGrid>
              <a:tr h="549675">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90</a:t>
                      </a:r>
                      <a:endParaRPr sz="1100"/>
                    </a:p>
                  </a:txBody>
                  <a:tcPr marT="34300" marB="34300" marR="68600" marL="68600" anchor="ctr" anchorCtr="1">
                    <a:solidFill>
                      <a:srgbClr val="2E75B5"/>
                    </a:solidFill>
                  </a:tcPr>
                </a:tc>
              </a:tr>
            </a:tbl>
          </a:graphicData>
        </a:graphic>
      </p:graphicFrame>
      <p:sp>
        <p:nvSpPr>
          <p:cNvPr id="407" name="Google Shape;407;p52"/>
          <p:cNvSpPr txBox="1"/>
          <p:nvPr/>
        </p:nvSpPr>
        <p:spPr>
          <a:xfrm>
            <a:off x="1334880" y="3981900"/>
            <a:ext cx="2876400" cy="377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2000" u="none" cap="none" strike="noStrike">
                <a:solidFill>
                  <a:srgbClr val="FFFFFF"/>
                </a:solidFill>
                <a:latin typeface="Times New Roman"/>
                <a:ea typeface="Times New Roman"/>
                <a:cs typeface="Times New Roman"/>
                <a:sym typeface="Times New Roman"/>
              </a:rPr>
              <a:t>Sorted Iteration 2:</a:t>
            </a:r>
            <a:endParaRPr sz="2000">
              <a:latin typeface="Times New Roman"/>
              <a:ea typeface="Times New Roman"/>
              <a:cs typeface="Times New Roman"/>
              <a:sym typeface="Times New Roman"/>
            </a:endParaRPr>
          </a:p>
        </p:txBody>
      </p:sp>
      <p:sp>
        <p:nvSpPr>
          <p:cNvPr id="408" name="Google Shape;408;p52"/>
          <p:cNvSpPr/>
          <p:nvPr/>
        </p:nvSpPr>
        <p:spPr>
          <a:xfrm>
            <a:off x="1560483" y="1440583"/>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409" name="Google Shape;409;p52"/>
          <p:cNvSpPr/>
          <p:nvPr/>
        </p:nvSpPr>
        <p:spPr>
          <a:xfrm>
            <a:off x="1050290" y="2167946"/>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81</a:t>
            </a:r>
            <a:endParaRPr sz="1100"/>
          </a:p>
        </p:txBody>
      </p:sp>
      <p:cxnSp>
        <p:nvCxnSpPr>
          <p:cNvPr id="410" name="Google Shape;410;p52"/>
          <p:cNvCxnSpPr/>
          <p:nvPr/>
        </p:nvCxnSpPr>
        <p:spPr>
          <a:xfrm flipH="1" rot="10800000">
            <a:off x="1326970" y="1780791"/>
            <a:ext cx="291985" cy="392611"/>
          </a:xfrm>
          <a:prstGeom prst="straightConnector1">
            <a:avLst/>
          </a:prstGeom>
          <a:noFill/>
          <a:ln cap="flat" cmpd="sng" w="28575">
            <a:solidFill>
              <a:srgbClr val="D8E2F3"/>
            </a:solidFill>
            <a:prstDash val="solid"/>
            <a:miter lim="800000"/>
            <a:headEnd len="sm" w="sm" type="none"/>
            <a:tailEnd len="sm" w="sm" type="none"/>
          </a:ln>
        </p:spPr>
      </p:cxnSp>
      <p:cxnSp>
        <p:nvCxnSpPr>
          <p:cNvPr id="411" name="Google Shape;411;p52"/>
          <p:cNvCxnSpPr/>
          <p:nvPr/>
        </p:nvCxnSpPr>
        <p:spPr>
          <a:xfrm flipH="1" rot="10800000">
            <a:off x="819330" y="2508154"/>
            <a:ext cx="289432" cy="404914"/>
          </a:xfrm>
          <a:prstGeom prst="straightConnector1">
            <a:avLst/>
          </a:prstGeom>
          <a:noFill/>
          <a:ln cap="flat" cmpd="sng" w="28575">
            <a:solidFill>
              <a:srgbClr val="D8E2F3"/>
            </a:solidFill>
            <a:prstDash val="solid"/>
            <a:miter lim="800000"/>
            <a:headEnd len="sm" w="sm" type="none"/>
            <a:tailEnd len="sm" w="sm" type="none"/>
          </a:ln>
        </p:spPr>
      </p:cxnSp>
      <p:cxnSp>
        <p:nvCxnSpPr>
          <p:cNvPr id="412" name="Google Shape;412;p52"/>
          <p:cNvCxnSpPr/>
          <p:nvPr/>
        </p:nvCxnSpPr>
        <p:spPr>
          <a:xfrm rot="10800000">
            <a:off x="1938429" y="1780791"/>
            <a:ext cx="307568" cy="365599"/>
          </a:xfrm>
          <a:prstGeom prst="straightConnector1">
            <a:avLst/>
          </a:prstGeom>
          <a:noFill/>
          <a:ln cap="flat" cmpd="sng" w="28575">
            <a:solidFill>
              <a:srgbClr val="D8E2F3"/>
            </a:solidFill>
            <a:prstDash val="solid"/>
            <a:miter lim="800000"/>
            <a:headEnd len="sm" w="sm" type="none"/>
            <a:tailEnd len="sm" w="sm" type="none"/>
          </a:ln>
        </p:spPr>
      </p:cxnSp>
      <p:cxnSp>
        <p:nvCxnSpPr>
          <p:cNvPr id="413" name="Google Shape;413;p52"/>
          <p:cNvCxnSpPr/>
          <p:nvPr/>
        </p:nvCxnSpPr>
        <p:spPr>
          <a:xfrm>
            <a:off x="1326970" y="2559944"/>
            <a:ext cx="57907" cy="347060"/>
          </a:xfrm>
          <a:prstGeom prst="straightConnector1">
            <a:avLst/>
          </a:prstGeom>
          <a:noFill/>
          <a:ln cap="flat" cmpd="sng" w="28575">
            <a:solidFill>
              <a:srgbClr val="D8E2F3"/>
            </a:solidFill>
            <a:prstDash val="solid"/>
            <a:miter lim="800000"/>
            <a:headEnd len="sm" w="sm" type="none"/>
            <a:tailEnd len="sm" w="sm" type="none"/>
          </a:ln>
        </p:spPr>
      </p:cxnSp>
      <p:cxnSp>
        <p:nvCxnSpPr>
          <p:cNvPr id="414" name="Google Shape;414;p52"/>
          <p:cNvCxnSpPr/>
          <p:nvPr/>
        </p:nvCxnSpPr>
        <p:spPr>
          <a:xfrm>
            <a:off x="2464206" y="2481142"/>
            <a:ext cx="394095" cy="415472"/>
          </a:xfrm>
          <a:prstGeom prst="straightConnector1">
            <a:avLst/>
          </a:prstGeom>
          <a:noFill/>
          <a:ln cap="flat" cmpd="sng" w="28575">
            <a:solidFill>
              <a:srgbClr val="D8E2F3"/>
            </a:solidFill>
            <a:prstDash val="solid"/>
            <a:miter lim="800000"/>
            <a:headEnd len="sm" w="sm" type="none"/>
            <a:tailEnd len="sm" w="sm" type="none"/>
          </a:ln>
        </p:spPr>
      </p:cxnSp>
      <p:cxnSp>
        <p:nvCxnSpPr>
          <p:cNvPr id="415" name="Google Shape;415;p52"/>
          <p:cNvCxnSpPr/>
          <p:nvPr/>
        </p:nvCxnSpPr>
        <p:spPr>
          <a:xfrm flipH="1" rot="10800000">
            <a:off x="1972240" y="2532932"/>
            <a:ext cx="273758" cy="376146"/>
          </a:xfrm>
          <a:prstGeom prst="straightConnector1">
            <a:avLst/>
          </a:prstGeom>
          <a:noFill/>
          <a:ln cap="flat" cmpd="sng" w="28575">
            <a:solidFill>
              <a:srgbClr val="D8E2F3"/>
            </a:solidFill>
            <a:prstDash val="solid"/>
            <a:miter lim="800000"/>
            <a:headEnd len="sm" w="sm" type="none"/>
            <a:tailEnd len="sm" w="sm" type="none"/>
          </a:ln>
        </p:spPr>
      </p:cxnSp>
      <p:cxnSp>
        <p:nvCxnSpPr>
          <p:cNvPr id="416" name="Google Shape;416;p52"/>
          <p:cNvCxnSpPr/>
          <p:nvPr/>
        </p:nvCxnSpPr>
        <p:spPr>
          <a:xfrm flipH="1" rot="10800000">
            <a:off x="6179526" y="1770397"/>
            <a:ext cx="291985" cy="392611"/>
          </a:xfrm>
          <a:prstGeom prst="straightConnector1">
            <a:avLst/>
          </a:prstGeom>
          <a:noFill/>
          <a:ln cap="flat" cmpd="sng" w="28575">
            <a:solidFill>
              <a:srgbClr val="D8E2F3"/>
            </a:solidFill>
            <a:prstDash val="solid"/>
            <a:miter lim="800000"/>
            <a:headEnd len="sm" w="sm" type="none"/>
            <a:tailEnd len="sm" w="sm" type="none"/>
          </a:ln>
        </p:spPr>
      </p:cxnSp>
      <p:sp>
        <p:nvSpPr>
          <p:cNvPr id="417" name="Google Shape;417;p52"/>
          <p:cNvSpPr txBox="1"/>
          <p:nvPr/>
        </p:nvSpPr>
        <p:spPr>
          <a:xfrm>
            <a:off x="190501" y="165103"/>
            <a:ext cx="8801100" cy="992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100"/>
              <a:buFont typeface="Calibri"/>
              <a:buNone/>
            </a:pPr>
            <a:r>
              <a:rPr i="0" lang="en" sz="2000" u="none" cap="none" strike="noStrike">
                <a:solidFill>
                  <a:srgbClr val="FFFFFF"/>
                </a:solidFill>
                <a:latin typeface="Times New Roman"/>
                <a:ea typeface="Times New Roman"/>
                <a:cs typeface="Times New Roman"/>
                <a:sym typeface="Times New Roman"/>
              </a:rPr>
              <a:t>Step 3: delete the root element (90) from the max heap. In order to delete this node, it get swap it with the last node, i.e. (11). After removing the root element, again heapify it to convert it into max heap.</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500"/>
                                        <p:tgtEl>
                                          <p:spTgt spid="376"/>
                                        </p:tgtEl>
                                        <p:attrNameLst>
                                          <p:attrName>ppt_w</p:attrName>
                                        </p:attrNameLst>
                                      </p:cBhvr>
                                      <p:tavLst>
                                        <p:tav fmla="" tm="0">
                                          <p:val>
                                            <p:strVal val="0"/>
                                          </p:val>
                                        </p:tav>
                                        <p:tav fmla="" tm="100000">
                                          <p:val>
                                            <p:strVal val="#ppt_w"/>
                                          </p:val>
                                        </p:tav>
                                      </p:tavLst>
                                    </p:anim>
                                    <p:anim calcmode="lin" valueType="num">
                                      <p:cBhvr additive="base">
                                        <p:cTn dur="500"/>
                                        <p:tgtEl>
                                          <p:spTgt spid="3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ppt_w</p:attrName>
                                        </p:attrNameLst>
                                      </p:cBhvr>
                                      <p:tavLst>
                                        <p:tav fmla="" tm="0">
                                          <p:val>
                                            <p:strVal val="0"/>
                                          </p:val>
                                        </p:tav>
                                        <p:tav fmla="" tm="100000">
                                          <p:val>
                                            <p:strVal val="#ppt_w"/>
                                          </p:val>
                                        </p:tav>
                                      </p:tavLst>
                                    </p:anim>
                                    <p:anim calcmode="lin" valueType="num">
                                      <p:cBhvr additive="base">
                                        <p:cTn dur="500"/>
                                        <p:tgtEl>
                                          <p:spTgt spid="3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ppt_w</p:attrName>
                                        </p:attrNameLst>
                                      </p:cBhvr>
                                      <p:tavLst>
                                        <p:tav fmla="" tm="0">
                                          <p:val>
                                            <p:strVal val="0"/>
                                          </p:val>
                                        </p:tav>
                                        <p:tav fmla="" tm="100000">
                                          <p:val>
                                            <p:strVal val="#ppt_w"/>
                                          </p:val>
                                        </p:tav>
                                      </p:tavLst>
                                    </p:anim>
                                    <p:anim calcmode="lin" valueType="num">
                                      <p:cBhvr additive="base">
                                        <p:cTn dur="500"/>
                                        <p:tgtEl>
                                          <p:spTgt spid="37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ppt_w</p:attrName>
                                        </p:attrNameLst>
                                      </p:cBhvr>
                                      <p:tavLst>
                                        <p:tav fmla="" tm="0">
                                          <p:val>
                                            <p:strVal val="0"/>
                                          </p:val>
                                        </p:tav>
                                        <p:tav fmla="" tm="100000">
                                          <p:val>
                                            <p:strVal val="#ppt_w"/>
                                          </p:val>
                                        </p:tav>
                                      </p:tavLst>
                                    </p:anim>
                                    <p:anim calcmode="lin" valueType="num">
                                      <p:cBhvr additive="base">
                                        <p:cTn dur="500"/>
                                        <p:tgtEl>
                                          <p:spTgt spid="3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500"/>
                                        <p:tgtEl>
                                          <p:spTgt spid="380"/>
                                        </p:tgtEl>
                                        <p:attrNameLst>
                                          <p:attrName>ppt_w</p:attrName>
                                        </p:attrNameLst>
                                      </p:cBhvr>
                                      <p:tavLst>
                                        <p:tav fmla="" tm="0">
                                          <p:val>
                                            <p:strVal val="0"/>
                                          </p:val>
                                        </p:tav>
                                        <p:tav fmla="" tm="100000">
                                          <p:val>
                                            <p:strVal val="#ppt_w"/>
                                          </p:val>
                                        </p:tav>
                                      </p:tavLst>
                                    </p:anim>
                                    <p:anim calcmode="lin" valueType="num">
                                      <p:cBhvr additive="base">
                                        <p:cTn dur="500"/>
                                        <p:tgtEl>
                                          <p:spTgt spid="3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1"/>
                                        </p:tgtEl>
                                        <p:attrNameLst>
                                          <p:attrName>style.visibility</p:attrName>
                                        </p:attrNameLst>
                                      </p:cBhvr>
                                      <p:to>
                                        <p:strVal val="visible"/>
                                      </p:to>
                                    </p:set>
                                    <p:anim calcmode="lin" valueType="num">
                                      <p:cBhvr additive="base">
                                        <p:cTn dur="500"/>
                                        <p:tgtEl>
                                          <p:spTgt spid="381"/>
                                        </p:tgtEl>
                                        <p:attrNameLst>
                                          <p:attrName>ppt_w</p:attrName>
                                        </p:attrNameLst>
                                      </p:cBhvr>
                                      <p:tavLst>
                                        <p:tav fmla="" tm="0">
                                          <p:val>
                                            <p:strVal val="0"/>
                                          </p:val>
                                        </p:tav>
                                        <p:tav fmla="" tm="100000">
                                          <p:val>
                                            <p:strVal val="#ppt_w"/>
                                          </p:val>
                                        </p:tav>
                                      </p:tavLst>
                                    </p:anim>
                                    <p:anim calcmode="lin" valueType="num">
                                      <p:cBhvr additive="base">
                                        <p:cTn dur="500"/>
                                        <p:tgtEl>
                                          <p:spTgt spid="3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gtEl>
                                        <p:attrNameLst>
                                          <p:attrName>style.visibility</p:attrName>
                                        </p:attrNameLst>
                                      </p:cBhvr>
                                      <p:to>
                                        <p:strVal val="visible"/>
                                      </p:to>
                                    </p:set>
                                    <p:anim calcmode="lin" valueType="num">
                                      <p:cBhvr additive="base">
                                        <p:cTn dur="500"/>
                                        <p:tgtEl>
                                          <p:spTgt spid="382"/>
                                        </p:tgtEl>
                                        <p:attrNameLst>
                                          <p:attrName>ppt_w</p:attrName>
                                        </p:attrNameLst>
                                      </p:cBhvr>
                                      <p:tavLst>
                                        <p:tav fmla="" tm="0">
                                          <p:val>
                                            <p:strVal val="0"/>
                                          </p:val>
                                        </p:tav>
                                        <p:tav fmla="" tm="100000">
                                          <p:val>
                                            <p:strVal val="#ppt_w"/>
                                          </p:val>
                                        </p:tav>
                                      </p:tavLst>
                                    </p:anim>
                                    <p:anim calcmode="lin" valueType="num">
                                      <p:cBhvr additive="base">
                                        <p:cTn dur="500"/>
                                        <p:tgtEl>
                                          <p:spTgt spid="3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500"/>
                                        <p:tgtEl>
                                          <p:spTgt spid="383"/>
                                        </p:tgtEl>
                                        <p:attrNameLst>
                                          <p:attrName>ppt_w</p:attrName>
                                        </p:attrNameLst>
                                      </p:cBhvr>
                                      <p:tavLst>
                                        <p:tav fmla="" tm="0">
                                          <p:val>
                                            <p:strVal val="0"/>
                                          </p:val>
                                        </p:tav>
                                        <p:tav fmla="" tm="100000">
                                          <p:val>
                                            <p:strVal val="#ppt_w"/>
                                          </p:val>
                                        </p:tav>
                                      </p:tavLst>
                                    </p:anim>
                                    <p:anim calcmode="lin" valueType="num">
                                      <p:cBhvr additive="base">
                                        <p:cTn dur="500"/>
                                        <p:tgtEl>
                                          <p:spTgt spid="3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ppt_w</p:attrName>
                                        </p:attrNameLst>
                                      </p:cBhvr>
                                      <p:tavLst>
                                        <p:tav fmla="" tm="0">
                                          <p:val>
                                            <p:strVal val="0"/>
                                          </p:val>
                                        </p:tav>
                                        <p:tav fmla="" tm="100000">
                                          <p:val>
                                            <p:strVal val="#ppt_w"/>
                                          </p:val>
                                        </p:tav>
                                      </p:tavLst>
                                    </p:anim>
                                    <p:anim calcmode="lin" valueType="num">
                                      <p:cBhvr additive="base">
                                        <p:cTn dur="500"/>
                                        <p:tgtEl>
                                          <p:spTgt spid="3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ppt_w</p:attrName>
                                        </p:attrNameLst>
                                      </p:cBhvr>
                                      <p:tavLst>
                                        <p:tav fmla="" tm="0">
                                          <p:val>
                                            <p:strVal val="0"/>
                                          </p:val>
                                        </p:tav>
                                        <p:tav fmla="" tm="100000">
                                          <p:val>
                                            <p:strVal val="#ppt_w"/>
                                          </p:val>
                                        </p:tav>
                                      </p:tavLst>
                                    </p:anim>
                                    <p:anim calcmode="lin" valueType="num">
                                      <p:cBhvr additive="base">
                                        <p:cTn dur="500"/>
                                        <p:tgtEl>
                                          <p:spTgt spid="38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ppt_w</p:attrName>
                                        </p:attrNameLst>
                                      </p:cBhvr>
                                      <p:tavLst>
                                        <p:tav fmla="" tm="0">
                                          <p:val>
                                            <p:strVal val="0"/>
                                          </p:val>
                                        </p:tav>
                                        <p:tav fmla="" tm="100000">
                                          <p:val>
                                            <p:strVal val="#ppt_w"/>
                                          </p:val>
                                        </p:tav>
                                      </p:tavLst>
                                    </p:anim>
                                    <p:anim calcmode="lin" valueType="num">
                                      <p:cBhvr additive="base">
                                        <p:cTn dur="500"/>
                                        <p:tgtEl>
                                          <p:spTgt spid="38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ppt_w</p:attrName>
                                        </p:attrNameLst>
                                      </p:cBhvr>
                                      <p:tavLst>
                                        <p:tav fmla="" tm="0">
                                          <p:val>
                                            <p:strVal val="0"/>
                                          </p:val>
                                        </p:tav>
                                        <p:tav fmla="" tm="100000">
                                          <p:val>
                                            <p:strVal val="#ppt_w"/>
                                          </p:val>
                                        </p:tav>
                                      </p:tavLst>
                                    </p:anim>
                                    <p:anim calcmode="lin" valueType="num">
                                      <p:cBhvr additive="base">
                                        <p:cTn dur="500"/>
                                        <p:tgtEl>
                                          <p:spTgt spid="38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500"/>
                                        <p:tgtEl>
                                          <p:spTgt spid="388"/>
                                        </p:tgtEl>
                                        <p:attrNameLst>
                                          <p:attrName>ppt_w</p:attrName>
                                        </p:attrNameLst>
                                      </p:cBhvr>
                                      <p:tavLst>
                                        <p:tav fmla="" tm="0">
                                          <p:val>
                                            <p:strVal val="0"/>
                                          </p:val>
                                        </p:tav>
                                        <p:tav fmla="" tm="100000">
                                          <p:val>
                                            <p:strVal val="#ppt_w"/>
                                          </p:val>
                                        </p:tav>
                                      </p:tavLst>
                                    </p:anim>
                                    <p:anim calcmode="lin" valueType="num">
                                      <p:cBhvr additive="base">
                                        <p:cTn dur="500"/>
                                        <p:tgtEl>
                                          <p:spTgt spid="38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500"/>
                                        <p:tgtEl>
                                          <p:spTgt spid="389"/>
                                        </p:tgtEl>
                                        <p:attrNameLst>
                                          <p:attrName>ppt_w</p:attrName>
                                        </p:attrNameLst>
                                      </p:cBhvr>
                                      <p:tavLst>
                                        <p:tav fmla="" tm="0">
                                          <p:val>
                                            <p:strVal val="0"/>
                                          </p:val>
                                        </p:tav>
                                        <p:tav fmla="" tm="100000">
                                          <p:val>
                                            <p:strVal val="#ppt_w"/>
                                          </p:val>
                                        </p:tav>
                                      </p:tavLst>
                                    </p:anim>
                                    <p:anim calcmode="lin" valueType="num">
                                      <p:cBhvr additive="base">
                                        <p:cTn dur="500"/>
                                        <p:tgtEl>
                                          <p:spTgt spid="3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ppt_w</p:attrName>
                                        </p:attrNameLst>
                                      </p:cBhvr>
                                      <p:tavLst>
                                        <p:tav fmla="" tm="0">
                                          <p:val>
                                            <p:strVal val="0"/>
                                          </p:val>
                                        </p:tav>
                                        <p:tav fmla="" tm="100000">
                                          <p:val>
                                            <p:strVal val="#ppt_w"/>
                                          </p:val>
                                        </p:tav>
                                      </p:tavLst>
                                    </p:anim>
                                    <p:anim calcmode="lin" valueType="num">
                                      <p:cBhvr additive="base">
                                        <p:cTn dur="500"/>
                                        <p:tgtEl>
                                          <p:spTgt spid="3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500"/>
                                        <p:tgtEl>
                                          <p:spTgt spid="391"/>
                                        </p:tgtEl>
                                        <p:attrNameLst>
                                          <p:attrName>ppt_w</p:attrName>
                                        </p:attrNameLst>
                                      </p:cBhvr>
                                      <p:tavLst>
                                        <p:tav fmla="" tm="0">
                                          <p:val>
                                            <p:strVal val="0"/>
                                          </p:val>
                                        </p:tav>
                                        <p:tav fmla="" tm="100000">
                                          <p:val>
                                            <p:strVal val="#ppt_w"/>
                                          </p:val>
                                        </p:tav>
                                      </p:tavLst>
                                    </p:anim>
                                    <p:anim calcmode="lin" valueType="num">
                                      <p:cBhvr additive="base">
                                        <p:cTn dur="500"/>
                                        <p:tgtEl>
                                          <p:spTgt spid="3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ppt_w</p:attrName>
                                        </p:attrNameLst>
                                      </p:cBhvr>
                                      <p:tavLst>
                                        <p:tav fmla="" tm="0">
                                          <p:val>
                                            <p:strVal val="0"/>
                                          </p:val>
                                        </p:tav>
                                        <p:tav fmla="" tm="100000">
                                          <p:val>
                                            <p:strVal val="#ppt_w"/>
                                          </p:val>
                                        </p:tav>
                                      </p:tavLst>
                                    </p:anim>
                                    <p:anim calcmode="lin" valueType="num">
                                      <p:cBhvr additive="base">
                                        <p:cTn dur="500"/>
                                        <p:tgtEl>
                                          <p:spTgt spid="3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ppt_w</p:attrName>
                                        </p:attrNameLst>
                                      </p:cBhvr>
                                      <p:tavLst>
                                        <p:tav fmla="" tm="0">
                                          <p:val>
                                            <p:strVal val="0"/>
                                          </p:val>
                                        </p:tav>
                                        <p:tav fmla="" tm="100000">
                                          <p:val>
                                            <p:strVal val="#ppt_w"/>
                                          </p:val>
                                        </p:tav>
                                      </p:tavLst>
                                    </p:anim>
                                    <p:anim calcmode="lin" valueType="num">
                                      <p:cBhvr additive="base">
                                        <p:cTn dur="500"/>
                                        <p:tgtEl>
                                          <p:spTgt spid="3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ppt_w</p:attrName>
                                        </p:attrNameLst>
                                      </p:cBhvr>
                                      <p:tavLst>
                                        <p:tav fmla="" tm="0">
                                          <p:val>
                                            <p:strVal val="0"/>
                                          </p:val>
                                        </p:tav>
                                        <p:tav fmla="" tm="100000">
                                          <p:val>
                                            <p:strVal val="#ppt_w"/>
                                          </p:val>
                                        </p:tav>
                                      </p:tavLst>
                                    </p:anim>
                                    <p:anim calcmode="lin" valueType="num">
                                      <p:cBhvr additive="base">
                                        <p:cTn dur="500"/>
                                        <p:tgtEl>
                                          <p:spTgt spid="3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ppt_w</p:attrName>
                                        </p:attrNameLst>
                                      </p:cBhvr>
                                      <p:tavLst>
                                        <p:tav fmla="" tm="0">
                                          <p:val>
                                            <p:strVal val="0"/>
                                          </p:val>
                                        </p:tav>
                                        <p:tav fmla="" tm="100000">
                                          <p:val>
                                            <p:strVal val="#ppt_w"/>
                                          </p:val>
                                        </p:tav>
                                      </p:tavLst>
                                    </p:anim>
                                    <p:anim calcmode="lin" valueType="num">
                                      <p:cBhvr additive="base">
                                        <p:cTn dur="500"/>
                                        <p:tgtEl>
                                          <p:spTgt spid="3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500"/>
                                        <p:tgtEl>
                                          <p:spTgt spid="396"/>
                                        </p:tgtEl>
                                        <p:attrNameLst>
                                          <p:attrName>ppt_w</p:attrName>
                                        </p:attrNameLst>
                                      </p:cBhvr>
                                      <p:tavLst>
                                        <p:tav fmla="" tm="0">
                                          <p:val>
                                            <p:strVal val="0"/>
                                          </p:val>
                                        </p:tav>
                                        <p:tav fmla="" tm="100000">
                                          <p:val>
                                            <p:strVal val="#ppt_w"/>
                                          </p:val>
                                        </p:tav>
                                      </p:tavLst>
                                    </p:anim>
                                    <p:anim calcmode="lin" valueType="num">
                                      <p:cBhvr additive="base">
                                        <p:cTn dur="500"/>
                                        <p:tgtEl>
                                          <p:spTgt spid="39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500"/>
                                        <p:tgtEl>
                                          <p:spTgt spid="397"/>
                                        </p:tgtEl>
                                        <p:attrNameLst>
                                          <p:attrName>ppt_w</p:attrName>
                                        </p:attrNameLst>
                                      </p:cBhvr>
                                      <p:tavLst>
                                        <p:tav fmla="" tm="0">
                                          <p:val>
                                            <p:strVal val="0"/>
                                          </p:val>
                                        </p:tav>
                                        <p:tav fmla="" tm="100000">
                                          <p:val>
                                            <p:strVal val="#ppt_w"/>
                                          </p:val>
                                        </p:tav>
                                      </p:tavLst>
                                    </p:anim>
                                    <p:anim calcmode="lin" valueType="num">
                                      <p:cBhvr additive="base">
                                        <p:cTn dur="500"/>
                                        <p:tgtEl>
                                          <p:spTgt spid="3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ppt_w</p:attrName>
                                        </p:attrNameLst>
                                      </p:cBhvr>
                                      <p:tavLst>
                                        <p:tav fmla="" tm="0">
                                          <p:val>
                                            <p:strVal val="0"/>
                                          </p:val>
                                        </p:tav>
                                        <p:tav fmla="" tm="100000">
                                          <p:val>
                                            <p:strVal val="#ppt_w"/>
                                          </p:val>
                                        </p:tav>
                                      </p:tavLst>
                                    </p:anim>
                                    <p:anim calcmode="lin" valueType="num">
                                      <p:cBhvr additive="base">
                                        <p:cTn dur="500"/>
                                        <p:tgtEl>
                                          <p:spTgt spid="3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ppt_w</p:attrName>
                                        </p:attrNameLst>
                                      </p:cBhvr>
                                      <p:tavLst>
                                        <p:tav fmla="" tm="0">
                                          <p:val>
                                            <p:strVal val="0"/>
                                          </p:val>
                                        </p:tav>
                                        <p:tav fmla="" tm="100000">
                                          <p:val>
                                            <p:strVal val="#ppt_w"/>
                                          </p:val>
                                        </p:tav>
                                      </p:tavLst>
                                    </p:anim>
                                    <p:anim calcmode="lin" valueType="num">
                                      <p:cBhvr additive="base">
                                        <p:cTn dur="500"/>
                                        <p:tgtEl>
                                          <p:spTgt spid="39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500"/>
                                        <p:tgtEl>
                                          <p:spTgt spid="400"/>
                                        </p:tgtEl>
                                        <p:attrNameLst>
                                          <p:attrName>ppt_w</p:attrName>
                                        </p:attrNameLst>
                                      </p:cBhvr>
                                      <p:tavLst>
                                        <p:tav fmla="" tm="0">
                                          <p:val>
                                            <p:strVal val="0"/>
                                          </p:val>
                                        </p:tav>
                                        <p:tav fmla="" tm="100000">
                                          <p:val>
                                            <p:strVal val="#ppt_w"/>
                                          </p:val>
                                        </p:tav>
                                      </p:tavLst>
                                    </p:anim>
                                    <p:anim calcmode="lin" valueType="num">
                                      <p:cBhvr additive="base">
                                        <p:cTn dur="500"/>
                                        <p:tgtEl>
                                          <p:spTgt spid="40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500"/>
                                        <p:tgtEl>
                                          <p:spTgt spid="401"/>
                                        </p:tgtEl>
                                        <p:attrNameLst>
                                          <p:attrName>ppt_w</p:attrName>
                                        </p:attrNameLst>
                                      </p:cBhvr>
                                      <p:tavLst>
                                        <p:tav fmla="" tm="0">
                                          <p:val>
                                            <p:strVal val="0"/>
                                          </p:val>
                                        </p:tav>
                                        <p:tav fmla="" tm="100000">
                                          <p:val>
                                            <p:strVal val="#ppt_w"/>
                                          </p:val>
                                        </p:tav>
                                      </p:tavLst>
                                    </p:anim>
                                    <p:anim calcmode="lin" valueType="num">
                                      <p:cBhvr additive="base">
                                        <p:cTn dur="500"/>
                                        <p:tgtEl>
                                          <p:spTgt spid="4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500"/>
                                        <p:tgtEl>
                                          <p:spTgt spid="402"/>
                                        </p:tgtEl>
                                        <p:attrNameLst>
                                          <p:attrName>ppt_w</p:attrName>
                                        </p:attrNameLst>
                                      </p:cBhvr>
                                      <p:tavLst>
                                        <p:tav fmla="" tm="0">
                                          <p:val>
                                            <p:strVal val="0"/>
                                          </p:val>
                                        </p:tav>
                                        <p:tav fmla="" tm="100000">
                                          <p:val>
                                            <p:strVal val="#ppt_w"/>
                                          </p:val>
                                        </p:tav>
                                      </p:tavLst>
                                    </p:anim>
                                    <p:anim calcmode="lin" valueType="num">
                                      <p:cBhvr additive="base">
                                        <p:cTn dur="500"/>
                                        <p:tgtEl>
                                          <p:spTgt spid="40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500"/>
                                        <p:tgtEl>
                                          <p:spTgt spid="403"/>
                                        </p:tgtEl>
                                        <p:attrNameLst>
                                          <p:attrName>ppt_w</p:attrName>
                                        </p:attrNameLst>
                                      </p:cBhvr>
                                      <p:tavLst>
                                        <p:tav fmla="" tm="0">
                                          <p:val>
                                            <p:strVal val="0"/>
                                          </p:val>
                                        </p:tav>
                                        <p:tav fmla="" tm="100000">
                                          <p:val>
                                            <p:strVal val="#ppt_w"/>
                                          </p:val>
                                        </p:tav>
                                      </p:tavLst>
                                    </p:anim>
                                    <p:anim calcmode="lin" valueType="num">
                                      <p:cBhvr additive="base">
                                        <p:cTn dur="500"/>
                                        <p:tgtEl>
                                          <p:spTgt spid="40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4"/>
                                        </p:tgtEl>
                                        <p:attrNameLst>
                                          <p:attrName>style.visibility</p:attrName>
                                        </p:attrNameLst>
                                      </p:cBhvr>
                                      <p:to>
                                        <p:strVal val="visible"/>
                                      </p:to>
                                    </p:set>
                                    <p:anim calcmode="lin" valueType="num">
                                      <p:cBhvr additive="base">
                                        <p:cTn dur="500"/>
                                        <p:tgtEl>
                                          <p:spTgt spid="404"/>
                                        </p:tgtEl>
                                        <p:attrNameLst>
                                          <p:attrName>ppt_w</p:attrName>
                                        </p:attrNameLst>
                                      </p:cBhvr>
                                      <p:tavLst>
                                        <p:tav fmla="" tm="0">
                                          <p:val>
                                            <p:strVal val="0"/>
                                          </p:val>
                                        </p:tav>
                                        <p:tav fmla="" tm="100000">
                                          <p:val>
                                            <p:strVal val="#ppt_w"/>
                                          </p:val>
                                        </p:tav>
                                      </p:tavLst>
                                    </p:anim>
                                    <p:anim calcmode="lin" valueType="num">
                                      <p:cBhvr additive="base">
                                        <p:cTn dur="500"/>
                                        <p:tgtEl>
                                          <p:spTgt spid="4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500"/>
                                        <p:tgtEl>
                                          <p:spTgt spid="405"/>
                                        </p:tgtEl>
                                        <p:attrNameLst>
                                          <p:attrName>ppt_w</p:attrName>
                                        </p:attrNameLst>
                                      </p:cBhvr>
                                      <p:tavLst>
                                        <p:tav fmla="" tm="0">
                                          <p:val>
                                            <p:strVal val="0"/>
                                          </p:val>
                                        </p:tav>
                                        <p:tav fmla="" tm="100000">
                                          <p:val>
                                            <p:strVal val="#ppt_w"/>
                                          </p:val>
                                        </p:tav>
                                      </p:tavLst>
                                    </p:anim>
                                    <p:anim calcmode="lin" valueType="num">
                                      <p:cBhvr additive="base">
                                        <p:cTn dur="500"/>
                                        <p:tgtEl>
                                          <p:spTgt spid="4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500"/>
                                        <p:tgtEl>
                                          <p:spTgt spid="406"/>
                                        </p:tgtEl>
                                        <p:attrNameLst>
                                          <p:attrName>ppt_w</p:attrName>
                                        </p:attrNameLst>
                                      </p:cBhvr>
                                      <p:tavLst>
                                        <p:tav fmla="" tm="0">
                                          <p:val>
                                            <p:strVal val="0"/>
                                          </p:val>
                                        </p:tav>
                                        <p:tav fmla="" tm="100000">
                                          <p:val>
                                            <p:strVal val="#ppt_w"/>
                                          </p:val>
                                        </p:tav>
                                      </p:tavLst>
                                    </p:anim>
                                    <p:anim calcmode="lin" valueType="num">
                                      <p:cBhvr additive="base">
                                        <p:cTn dur="500"/>
                                        <p:tgtEl>
                                          <p:spTgt spid="4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500"/>
                                        <p:tgtEl>
                                          <p:spTgt spid="407"/>
                                        </p:tgtEl>
                                        <p:attrNameLst>
                                          <p:attrName>ppt_w</p:attrName>
                                        </p:attrNameLst>
                                      </p:cBhvr>
                                      <p:tavLst>
                                        <p:tav fmla="" tm="0">
                                          <p:val>
                                            <p:strVal val="0"/>
                                          </p:val>
                                        </p:tav>
                                        <p:tav fmla="" tm="100000">
                                          <p:val>
                                            <p:strVal val="#ppt_w"/>
                                          </p:val>
                                        </p:tav>
                                      </p:tavLst>
                                    </p:anim>
                                    <p:anim calcmode="lin" valueType="num">
                                      <p:cBhvr additive="base">
                                        <p:cTn dur="500"/>
                                        <p:tgtEl>
                                          <p:spTgt spid="40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ppt_w</p:attrName>
                                        </p:attrNameLst>
                                      </p:cBhvr>
                                      <p:tavLst>
                                        <p:tav fmla="" tm="0">
                                          <p:val>
                                            <p:strVal val="0"/>
                                          </p:val>
                                        </p:tav>
                                        <p:tav fmla="" tm="100000">
                                          <p:val>
                                            <p:strVal val="#ppt_w"/>
                                          </p:val>
                                        </p:tav>
                                      </p:tavLst>
                                    </p:anim>
                                    <p:anim calcmode="lin" valueType="num">
                                      <p:cBhvr additive="base">
                                        <p:cTn dur="500"/>
                                        <p:tgtEl>
                                          <p:spTgt spid="40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500"/>
                                        <p:tgtEl>
                                          <p:spTgt spid="409"/>
                                        </p:tgtEl>
                                        <p:attrNameLst>
                                          <p:attrName>ppt_w</p:attrName>
                                        </p:attrNameLst>
                                      </p:cBhvr>
                                      <p:tavLst>
                                        <p:tav fmla="" tm="0">
                                          <p:val>
                                            <p:strVal val="0"/>
                                          </p:val>
                                        </p:tav>
                                        <p:tav fmla="" tm="100000">
                                          <p:val>
                                            <p:strVal val="#ppt_w"/>
                                          </p:val>
                                        </p:tav>
                                      </p:tavLst>
                                    </p:anim>
                                    <p:anim calcmode="lin" valueType="num">
                                      <p:cBhvr additive="base">
                                        <p:cTn dur="500"/>
                                        <p:tgtEl>
                                          <p:spTgt spid="40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500"/>
                                        <p:tgtEl>
                                          <p:spTgt spid="410"/>
                                        </p:tgtEl>
                                        <p:attrNameLst>
                                          <p:attrName>ppt_w</p:attrName>
                                        </p:attrNameLst>
                                      </p:cBhvr>
                                      <p:tavLst>
                                        <p:tav fmla="" tm="0">
                                          <p:val>
                                            <p:strVal val="0"/>
                                          </p:val>
                                        </p:tav>
                                        <p:tav fmla="" tm="100000">
                                          <p:val>
                                            <p:strVal val="#ppt_w"/>
                                          </p:val>
                                        </p:tav>
                                      </p:tavLst>
                                    </p:anim>
                                    <p:anim calcmode="lin" valueType="num">
                                      <p:cBhvr additive="base">
                                        <p:cTn dur="500"/>
                                        <p:tgtEl>
                                          <p:spTgt spid="4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500"/>
                                        <p:tgtEl>
                                          <p:spTgt spid="411"/>
                                        </p:tgtEl>
                                        <p:attrNameLst>
                                          <p:attrName>ppt_w</p:attrName>
                                        </p:attrNameLst>
                                      </p:cBhvr>
                                      <p:tavLst>
                                        <p:tav fmla="" tm="0">
                                          <p:val>
                                            <p:strVal val="0"/>
                                          </p:val>
                                        </p:tav>
                                        <p:tav fmla="" tm="100000">
                                          <p:val>
                                            <p:strVal val="#ppt_w"/>
                                          </p:val>
                                        </p:tav>
                                      </p:tavLst>
                                    </p:anim>
                                    <p:anim calcmode="lin" valueType="num">
                                      <p:cBhvr additive="base">
                                        <p:cTn dur="500"/>
                                        <p:tgtEl>
                                          <p:spTgt spid="4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500"/>
                                        <p:tgtEl>
                                          <p:spTgt spid="412"/>
                                        </p:tgtEl>
                                        <p:attrNameLst>
                                          <p:attrName>ppt_w</p:attrName>
                                        </p:attrNameLst>
                                      </p:cBhvr>
                                      <p:tavLst>
                                        <p:tav fmla="" tm="0">
                                          <p:val>
                                            <p:strVal val="0"/>
                                          </p:val>
                                        </p:tav>
                                        <p:tav fmla="" tm="100000">
                                          <p:val>
                                            <p:strVal val="#ppt_w"/>
                                          </p:val>
                                        </p:tav>
                                      </p:tavLst>
                                    </p:anim>
                                    <p:anim calcmode="lin" valueType="num">
                                      <p:cBhvr additive="base">
                                        <p:cTn dur="500"/>
                                        <p:tgtEl>
                                          <p:spTgt spid="41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500"/>
                                        <p:tgtEl>
                                          <p:spTgt spid="413"/>
                                        </p:tgtEl>
                                        <p:attrNameLst>
                                          <p:attrName>ppt_w</p:attrName>
                                        </p:attrNameLst>
                                      </p:cBhvr>
                                      <p:tavLst>
                                        <p:tav fmla="" tm="0">
                                          <p:val>
                                            <p:strVal val="0"/>
                                          </p:val>
                                        </p:tav>
                                        <p:tav fmla="" tm="100000">
                                          <p:val>
                                            <p:strVal val="#ppt_w"/>
                                          </p:val>
                                        </p:tav>
                                      </p:tavLst>
                                    </p:anim>
                                    <p:anim calcmode="lin" valueType="num">
                                      <p:cBhvr additive="base">
                                        <p:cTn dur="500"/>
                                        <p:tgtEl>
                                          <p:spTgt spid="41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500"/>
                                        <p:tgtEl>
                                          <p:spTgt spid="414"/>
                                        </p:tgtEl>
                                        <p:attrNameLst>
                                          <p:attrName>ppt_w</p:attrName>
                                        </p:attrNameLst>
                                      </p:cBhvr>
                                      <p:tavLst>
                                        <p:tav fmla="" tm="0">
                                          <p:val>
                                            <p:strVal val="0"/>
                                          </p:val>
                                        </p:tav>
                                        <p:tav fmla="" tm="100000">
                                          <p:val>
                                            <p:strVal val="#ppt_w"/>
                                          </p:val>
                                        </p:tav>
                                      </p:tavLst>
                                    </p:anim>
                                    <p:anim calcmode="lin" valueType="num">
                                      <p:cBhvr additive="base">
                                        <p:cTn dur="500"/>
                                        <p:tgtEl>
                                          <p:spTgt spid="4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500"/>
                                        <p:tgtEl>
                                          <p:spTgt spid="415"/>
                                        </p:tgtEl>
                                        <p:attrNameLst>
                                          <p:attrName>ppt_w</p:attrName>
                                        </p:attrNameLst>
                                      </p:cBhvr>
                                      <p:tavLst>
                                        <p:tav fmla="" tm="0">
                                          <p:val>
                                            <p:strVal val="0"/>
                                          </p:val>
                                        </p:tav>
                                        <p:tav fmla="" tm="100000">
                                          <p:val>
                                            <p:strVal val="#ppt_w"/>
                                          </p:val>
                                        </p:tav>
                                      </p:tavLst>
                                    </p:anim>
                                    <p:anim calcmode="lin" valueType="num">
                                      <p:cBhvr additive="base">
                                        <p:cTn dur="500"/>
                                        <p:tgtEl>
                                          <p:spTgt spid="4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500"/>
                                        <p:tgtEl>
                                          <p:spTgt spid="416"/>
                                        </p:tgtEl>
                                        <p:attrNameLst>
                                          <p:attrName>ppt_w</p:attrName>
                                        </p:attrNameLst>
                                      </p:cBhvr>
                                      <p:tavLst>
                                        <p:tav fmla="" tm="0">
                                          <p:val>
                                            <p:strVal val="0"/>
                                          </p:val>
                                        </p:tav>
                                        <p:tav fmla="" tm="100000">
                                          <p:val>
                                            <p:strVal val="#ppt_w"/>
                                          </p:val>
                                        </p:tav>
                                      </p:tavLst>
                                    </p:anim>
                                    <p:anim calcmode="lin" valueType="num">
                                      <p:cBhvr additive="base">
                                        <p:cTn dur="500"/>
                                        <p:tgtEl>
                                          <p:spTgt spid="41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1" name="Shape 421"/>
        <p:cNvGrpSpPr/>
        <p:nvPr/>
      </p:nvGrpSpPr>
      <p:grpSpPr>
        <a:xfrm>
          <a:off x="0" y="0"/>
          <a:ext cx="0" cy="0"/>
          <a:chOff x="0" y="0"/>
          <a:chExt cx="0" cy="0"/>
        </a:xfrm>
      </p:grpSpPr>
      <p:sp>
        <p:nvSpPr>
          <p:cNvPr id="422" name="Google Shape;422;p53"/>
          <p:cNvSpPr/>
          <p:nvPr/>
        </p:nvSpPr>
        <p:spPr>
          <a:xfrm>
            <a:off x="1108362" y="100907"/>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423" name="Google Shape;423;p53"/>
          <p:cNvSpPr/>
          <p:nvPr/>
        </p:nvSpPr>
        <p:spPr>
          <a:xfrm>
            <a:off x="598169" y="828270"/>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424" name="Google Shape;424;p53"/>
          <p:cNvSpPr/>
          <p:nvPr/>
        </p:nvSpPr>
        <p:spPr>
          <a:xfrm>
            <a:off x="773780" y="1561872"/>
            <a:ext cx="434341"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425" name="Google Shape;425;p53"/>
          <p:cNvSpPr/>
          <p:nvPr/>
        </p:nvSpPr>
        <p:spPr>
          <a:xfrm>
            <a:off x="1361903" y="1563946"/>
            <a:ext cx="432260" cy="432270"/>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426" name="Google Shape;426;p53"/>
          <p:cNvSpPr/>
          <p:nvPr/>
        </p:nvSpPr>
        <p:spPr>
          <a:xfrm>
            <a:off x="1634139" y="801258"/>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427" name="Google Shape;427;p53"/>
          <p:cNvSpPr/>
          <p:nvPr/>
        </p:nvSpPr>
        <p:spPr>
          <a:xfrm>
            <a:off x="77585" y="1563950"/>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cxnSp>
        <p:nvCxnSpPr>
          <p:cNvPr id="428" name="Google Shape;428;p53"/>
          <p:cNvCxnSpPr>
            <a:stCxn id="423" idx="11"/>
            <a:endCxn id="422" idx="6"/>
          </p:cNvCxnSpPr>
          <p:nvPr/>
        </p:nvCxnSpPr>
        <p:spPr>
          <a:xfrm flipH="1" rot="10800000">
            <a:off x="874850" y="435570"/>
            <a:ext cx="291900" cy="392700"/>
          </a:xfrm>
          <a:prstGeom prst="straightConnector1">
            <a:avLst/>
          </a:prstGeom>
          <a:noFill/>
          <a:ln cap="flat" cmpd="sng" w="28575">
            <a:solidFill>
              <a:schemeClr val="accent1"/>
            </a:solidFill>
            <a:prstDash val="solid"/>
            <a:miter lim="800000"/>
            <a:headEnd len="sm" w="sm" type="none"/>
            <a:tailEnd len="sm" w="sm" type="none"/>
          </a:ln>
        </p:spPr>
      </p:cxnSp>
      <p:cxnSp>
        <p:nvCxnSpPr>
          <p:cNvPr id="429" name="Google Shape;429;p53"/>
          <p:cNvCxnSpPr>
            <a:endCxn id="423" idx="6"/>
          </p:cNvCxnSpPr>
          <p:nvPr/>
        </p:nvCxnSpPr>
        <p:spPr>
          <a:xfrm flipH="1" rot="10800000">
            <a:off x="367140" y="1163022"/>
            <a:ext cx="289500" cy="405000"/>
          </a:xfrm>
          <a:prstGeom prst="straightConnector1">
            <a:avLst/>
          </a:prstGeom>
          <a:noFill/>
          <a:ln cap="flat" cmpd="sng" w="28575">
            <a:solidFill>
              <a:schemeClr val="accent1"/>
            </a:solidFill>
            <a:prstDash val="solid"/>
            <a:miter lim="800000"/>
            <a:headEnd len="sm" w="sm" type="none"/>
            <a:tailEnd len="sm" w="sm" type="none"/>
          </a:ln>
        </p:spPr>
      </p:cxnSp>
      <p:cxnSp>
        <p:nvCxnSpPr>
          <p:cNvPr id="430" name="Google Shape;430;p53"/>
          <p:cNvCxnSpPr>
            <a:stCxn id="426" idx="10"/>
            <a:endCxn id="422" idx="3"/>
          </p:cNvCxnSpPr>
          <p:nvPr/>
        </p:nvCxnSpPr>
        <p:spPr>
          <a:xfrm rot="10800000">
            <a:off x="1486376" y="435558"/>
            <a:ext cx="307500" cy="365700"/>
          </a:xfrm>
          <a:prstGeom prst="straightConnector1">
            <a:avLst/>
          </a:prstGeom>
          <a:noFill/>
          <a:ln cap="flat" cmpd="sng" w="28575">
            <a:solidFill>
              <a:schemeClr val="accent1"/>
            </a:solidFill>
            <a:prstDash val="solid"/>
            <a:miter lim="800000"/>
            <a:headEnd len="sm" w="sm" type="none"/>
            <a:tailEnd len="sm" w="sm" type="none"/>
          </a:ln>
        </p:spPr>
      </p:cxnSp>
      <p:cxnSp>
        <p:nvCxnSpPr>
          <p:cNvPr id="431" name="Google Shape;431;p53"/>
          <p:cNvCxnSpPr>
            <a:stCxn id="423" idx="4"/>
            <a:endCxn id="424" idx="10"/>
          </p:cNvCxnSpPr>
          <p:nvPr/>
        </p:nvCxnSpPr>
        <p:spPr>
          <a:xfrm>
            <a:off x="874850" y="1214812"/>
            <a:ext cx="57900" cy="347100"/>
          </a:xfrm>
          <a:prstGeom prst="straightConnector1">
            <a:avLst/>
          </a:prstGeom>
          <a:noFill/>
          <a:ln cap="flat" cmpd="sng" w="28575">
            <a:solidFill>
              <a:schemeClr val="accent1"/>
            </a:solidFill>
            <a:prstDash val="solid"/>
            <a:miter lim="800000"/>
            <a:headEnd len="sm" w="sm" type="none"/>
            <a:tailEnd len="sm" w="sm" type="none"/>
          </a:ln>
        </p:spPr>
      </p:cxnSp>
      <p:cxnSp>
        <p:nvCxnSpPr>
          <p:cNvPr id="432" name="Google Shape;432;p53"/>
          <p:cNvCxnSpPr>
            <a:stCxn id="425" idx="10"/>
            <a:endCxn id="426" idx="5"/>
          </p:cNvCxnSpPr>
          <p:nvPr/>
        </p:nvCxnSpPr>
        <p:spPr>
          <a:xfrm flipH="1" rot="10800000">
            <a:off x="1520119" y="1187746"/>
            <a:ext cx="273900" cy="376200"/>
          </a:xfrm>
          <a:prstGeom prst="straightConnector1">
            <a:avLst/>
          </a:prstGeom>
          <a:noFill/>
          <a:ln cap="flat" cmpd="sng" w="28575">
            <a:solidFill>
              <a:schemeClr val="accent1"/>
            </a:solidFill>
            <a:prstDash val="solid"/>
            <a:miter lim="800000"/>
            <a:headEnd len="sm" w="sm" type="none"/>
            <a:tailEnd len="sm" w="sm" type="none"/>
          </a:ln>
        </p:spPr>
      </p:cxnSp>
      <p:sp>
        <p:nvSpPr>
          <p:cNvPr id="433" name="Google Shape;433;p53"/>
          <p:cNvSpPr/>
          <p:nvPr/>
        </p:nvSpPr>
        <p:spPr>
          <a:xfrm>
            <a:off x="4391207" y="102981"/>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434" name="Google Shape;434;p53"/>
          <p:cNvSpPr/>
          <p:nvPr/>
        </p:nvSpPr>
        <p:spPr>
          <a:xfrm>
            <a:off x="3881014" y="830344"/>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435" name="Google Shape;435;p53"/>
          <p:cNvSpPr/>
          <p:nvPr/>
        </p:nvSpPr>
        <p:spPr>
          <a:xfrm>
            <a:off x="4056625" y="1563946"/>
            <a:ext cx="434342"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436" name="Google Shape;436;p53"/>
          <p:cNvSpPr/>
          <p:nvPr/>
        </p:nvSpPr>
        <p:spPr>
          <a:xfrm>
            <a:off x="4644749" y="1566019"/>
            <a:ext cx="432260" cy="432270"/>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437" name="Google Shape;437;p53"/>
          <p:cNvSpPr/>
          <p:nvPr/>
        </p:nvSpPr>
        <p:spPr>
          <a:xfrm>
            <a:off x="4916984" y="803332"/>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438" name="Google Shape;438;p53"/>
          <p:cNvSpPr/>
          <p:nvPr/>
        </p:nvSpPr>
        <p:spPr>
          <a:xfrm>
            <a:off x="3360430" y="1566023"/>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cxnSp>
        <p:nvCxnSpPr>
          <p:cNvPr id="439" name="Google Shape;439;p53"/>
          <p:cNvCxnSpPr>
            <a:stCxn id="434" idx="11"/>
            <a:endCxn id="433" idx="6"/>
          </p:cNvCxnSpPr>
          <p:nvPr/>
        </p:nvCxnSpPr>
        <p:spPr>
          <a:xfrm flipH="1" rot="10800000">
            <a:off x="4157695" y="437644"/>
            <a:ext cx="291900" cy="392700"/>
          </a:xfrm>
          <a:prstGeom prst="straightConnector1">
            <a:avLst/>
          </a:prstGeom>
          <a:noFill/>
          <a:ln cap="flat" cmpd="sng" w="28575">
            <a:solidFill>
              <a:schemeClr val="accent1"/>
            </a:solidFill>
            <a:prstDash val="solid"/>
            <a:miter lim="800000"/>
            <a:headEnd len="sm" w="sm" type="none"/>
            <a:tailEnd len="sm" w="sm" type="none"/>
          </a:ln>
        </p:spPr>
      </p:cxnSp>
      <p:cxnSp>
        <p:nvCxnSpPr>
          <p:cNvPr id="440" name="Google Shape;440;p53"/>
          <p:cNvCxnSpPr>
            <a:endCxn id="434" idx="6"/>
          </p:cNvCxnSpPr>
          <p:nvPr/>
        </p:nvCxnSpPr>
        <p:spPr>
          <a:xfrm flipH="1" rot="10800000">
            <a:off x="3649986" y="1165096"/>
            <a:ext cx="289500" cy="405000"/>
          </a:xfrm>
          <a:prstGeom prst="straightConnector1">
            <a:avLst/>
          </a:prstGeom>
          <a:noFill/>
          <a:ln cap="flat" cmpd="sng" w="28575">
            <a:solidFill>
              <a:schemeClr val="accent1"/>
            </a:solidFill>
            <a:prstDash val="solid"/>
            <a:miter lim="800000"/>
            <a:headEnd len="sm" w="sm" type="none"/>
            <a:tailEnd len="sm" w="sm" type="none"/>
          </a:ln>
        </p:spPr>
      </p:cxnSp>
      <p:cxnSp>
        <p:nvCxnSpPr>
          <p:cNvPr id="441" name="Google Shape;441;p53"/>
          <p:cNvCxnSpPr>
            <a:stCxn id="437" idx="10"/>
            <a:endCxn id="433" idx="3"/>
          </p:cNvCxnSpPr>
          <p:nvPr/>
        </p:nvCxnSpPr>
        <p:spPr>
          <a:xfrm rot="10800000">
            <a:off x="4769221" y="437632"/>
            <a:ext cx="307500" cy="365700"/>
          </a:xfrm>
          <a:prstGeom prst="straightConnector1">
            <a:avLst/>
          </a:prstGeom>
          <a:noFill/>
          <a:ln cap="flat" cmpd="sng" w="28575">
            <a:solidFill>
              <a:schemeClr val="accent1"/>
            </a:solidFill>
            <a:prstDash val="solid"/>
            <a:miter lim="800000"/>
            <a:headEnd len="sm" w="sm" type="none"/>
            <a:tailEnd len="sm" w="sm" type="none"/>
          </a:ln>
        </p:spPr>
      </p:cxnSp>
      <p:cxnSp>
        <p:nvCxnSpPr>
          <p:cNvPr id="442" name="Google Shape;442;p53"/>
          <p:cNvCxnSpPr>
            <a:stCxn id="434" idx="4"/>
            <a:endCxn id="435" idx="10"/>
          </p:cNvCxnSpPr>
          <p:nvPr/>
        </p:nvCxnSpPr>
        <p:spPr>
          <a:xfrm>
            <a:off x="4157695" y="1216886"/>
            <a:ext cx="57900" cy="347100"/>
          </a:xfrm>
          <a:prstGeom prst="straightConnector1">
            <a:avLst/>
          </a:prstGeom>
          <a:noFill/>
          <a:ln cap="flat" cmpd="sng" w="28575">
            <a:solidFill>
              <a:schemeClr val="accent1"/>
            </a:solidFill>
            <a:prstDash val="solid"/>
            <a:miter lim="800000"/>
            <a:headEnd len="sm" w="sm" type="none"/>
            <a:tailEnd len="sm" w="sm" type="none"/>
          </a:ln>
        </p:spPr>
      </p:cxnSp>
      <p:cxnSp>
        <p:nvCxnSpPr>
          <p:cNvPr id="443" name="Google Shape;443;p53"/>
          <p:cNvCxnSpPr>
            <a:stCxn id="436" idx="10"/>
            <a:endCxn id="437" idx="5"/>
          </p:cNvCxnSpPr>
          <p:nvPr/>
        </p:nvCxnSpPr>
        <p:spPr>
          <a:xfrm flipH="1" rot="10800000">
            <a:off x="4802964" y="1189820"/>
            <a:ext cx="273900" cy="376200"/>
          </a:xfrm>
          <a:prstGeom prst="straightConnector1">
            <a:avLst/>
          </a:prstGeom>
          <a:noFill/>
          <a:ln cap="flat" cmpd="sng" w="28575">
            <a:solidFill>
              <a:schemeClr val="accent1"/>
            </a:solidFill>
            <a:prstDash val="solid"/>
            <a:miter lim="800000"/>
            <a:headEnd len="sm" w="sm" type="none"/>
            <a:tailEnd len="sm" w="sm" type="none"/>
          </a:ln>
        </p:spPr>
      </p:cxnSp>
      <p:sp>
        <p:nvSpPr>
          <p:cNvPr id="444" name="Google Shape;444;p53"/>
          <p:cNvSpPr txBox="1"/>
          <p:nvPr/>
        </p:nvSpPr>
        <p:spPr>
          <a:xfrm>
            <a:off x="2771" y="2108432"/>
            <a:ext cx="2453641"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 after deleting 81</a:t>
            </a:r>
            <a:endParaRPr sz="1100"/>
          </a:p>
        </p:txBody>
      </p:sp>
      <p:sp>
        <p:nvSpPr>
          <p:cNvPr id="445" name="Google Shape;445;p53"/>
          <p:cNvSpPr txBox="1"/>
          <p:nvPr/>
        </p:nvSpPr>
        <p:spPr>
          <a:xfrm>
            <a:off x="3457070" y="2085574"/>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Max Heap</a:t>
            </a:r>
            <a:endParaRPr sz="1100"/>
          </a:p>
        </p:txBody>
      </p:sp>
      <p:sp>
        <p:nvSpPr>
          <p:cNvPr id="446" name="Google Shape;446;p53"/>
          <p:cNvSpPr/>
          <p:nvPr/>
        </p:nvSpPr>
        <p:spPr>
          <a:xfrm>
            <a:off x="2044936" y="524853"/>
            <a:ext cx="1585657" cy="153946"/>
          </a:xfrm>
          <a:prstGeom prst="rightArrow">
            <a:avLst>
              <a:gd fmla="val 50000" name="adj1"/>
              <a:gd fmla="val 50000" name="adj2"/>
            </a:avLst>
          </a:prstGeom>
          <a:solidFill>
            <a:srgbClr val="B3C6E7"/>
          </a:solidFill>
          <a:ln cap="flat" cmpd="sng" w="12700">
            <a:solidFill>
              <a:srgbClr val="D5DB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7" name="Google Shape;447;p53"/>
          <p:cNvSpPr txBox="1"/>
          <p:nvPr/>
        </p:nvSpPr>
        <p:spPr>
          <a:xfrm>
            <a:off x="1873486" y="227678"/>
            <a:ext cx="1606314"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Heapify</a:t>
            </a:r>
            <a:endParaRPr b="1" i="0" sz="1800" u="none" cap="none" strike="noStrike">
              <a:solidFill>
                <a:srgbClr val="FFFFFF"/>
              </a:solidFill>
              <a:latin typeface="Calibri"/>
              <a:ea typeface="Calibri"/>
              <a:cs typeface="Calibri"/>
              <a:sym typeface="Calibri"/>
            </a:endParaRPr>
          </a:p>
        </p:txBody>
      </p:sp>
      <p:graphicFrame>
        <p:nvGraphicFramePr>
          <p:cNvPr id="448" name="Google Shape;448;p53"/>
          <p:cNvGraphicFramePr/>
          <p:nvPr/>
        </p:nvGraphicFramePr>
        <p:xfrm>
          <a:off x="5562254" y="1367562"/>
          <a:ext cx="3000000" cy="3000000"/>
        </p:xfrm>
        <a:graphic>
          <a:graphicData uri="http://schemas.openxmlformats.org/drawingml/2006/table">
            <a:tbl>
              <a:tblPr bandRow="1" firstRow="1">
                <a:noFill/>
                <a:tableStyleId>{82E76573-6DB9-4BDE-AA2F-28DFBC7C9ECF}</a:tableStyleId>
              </a:tblPr>
              <a:tblGrid>
                <a:gridCol w="425900"/>
                <a:gridCol w="425900"/>
                <a:gridCol w="425900"/>
                <a:gridCol w="425900"/>
                <a:gridCol w="425900"/>
                <a:gridCol w="425900"/>
                <a:gridCol w="425900"/>
                <a:gridCol w="425900"/>
              </a:tblGrid>
              <a:tr h="322700">
                <a:tc>
                  <a:txBody>
                    <a:bodyPr/>
                    <a:lstStyle/>
                    <a:p>
                      <a:pPr indent="0" lvl="0" marL="0" marR="0" rtl="0" algn="l">
                        <a:spcBef>
                          <a:spcPts val="0"/>
                        </a:spcBef>
                        <a:spcAft>
                          <a:spcPts val="0"/>
                        </a:spcAft>
                        <a:buNone/>
                      </a:pPr>
                      <a:r>
                        <a:rPr b="1" lang="en" sz="2100">
                          <a:solidFill>
                            <a:schemeClr val="dk1"/>
                          </a:solidFill>
                        </a:rPr>
                        <a:t>78</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89</a:t>
                      </a:r>
                      <a:endParaRPr sz="1100"/>
                    </a:p>
                  </a:txBody>
                  <a:tcPr marT="34300" marB="34300" marR="68600" marL="68600" anchor="ctr" anchorCtr="1">
                    <a:solidFill>
                      <a:srgbClr val="2E75B5"/>
                    </a:solidFill>
                  </a:tcPr>
                </a:tc>
              </a:tr>
            </a:tbl>
          </a:graphicData>
        </a:graphic>
      </p:graphicFrame>
      <p:sp>
        <p:nvSpPr>
          <p:cNvPr id="449" name="Google Shape;449;p53"/>
          <p:cNvSpPr/>
          <p:nvPr/>
        </p:nvSpPr>
        <p:spPr>
          <a:xfrm>
            <a:off x="1222662" y="2821243"/>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450" name="Google Shape;450;p53"/>
          <p:cNvSpPr/>
          <p:nvPr/>
        </p:nvSpPr>
        <p:spPr>
          <a:xfrm>
            <a:off x="712468" y="3548605"/>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451" name="Google Shape;451;p53"/>
          <p:cNvSpPr/>
          <p:nvPr/>
        </p:nvSpPr>
        <p:spPr>
          <a:xfrm>
            <a:off x="888080" y="4282208"/>
            <a:ext cx="434341"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452" name="Google Shape;452;p53"/>
          <p:cNvSpPr/>
          <p:nvPr/>
        </p:nvSpPr>
        <p:spPr>
          <a:xfrm>
            <a:off x="1742103" y="3520060"/>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453" name="Google Shape;453;p53"/>
          <p:cNvSpPr/>
          <p:nvPr/>
        </p:nvSpPr>
        <p:spPr>
          <a:xfrm>
            <a:off x="191885" y="4284285"/>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cxnSp>
        <p:nvCxnSpPr>
          <p:cNvPr id="454" name="Google Shape;454;p53"/>
          <p:cNvCxnSpPr>
            <a:stCxn id="450" idx="11"/>
            <a:endCxn id="449" idx="6"/>
          </p:cNvCxnSpPr>
          <p:nvPr/>
        </p:nvCxnSpPr>
        <p:spPr>
          <a:xfrm flipH="1" rot="10800000">
            <a:off x="989150" y="3155906"/>
            <a:ext cx="291900" cy="392700"/>
          </a:xfrm>
          <a:prstGeom prst="straightConnector1">
            <a:avLst/>
          </a:prstGeom>
          <a:noFill/>
          <a:ln cap="flat" cmpd="sng" w="28575">
            <a:solidFill>
              <a:schemeClr val="accent1"/>
            </a:solidFill>
            <a:prstDash val="solid"/>
            <a:miter lim="800000"/>
            <a:headEnd len="sm" w="sm" type="none"/>
            <a:tailEnd len="sm" w="sm" type="none"/>
          </a:ln>
        </p:spPr>
      </p:cxnSp>
      <p:cxnSp>
        <p:nvCxnSpPr>
          <p:cNvPr id="455" name="Google Shape;455;p53"/>
          <p:cNvCxnSpPr>
            <a:endCxn id="450" idx="6"/>
          </p:cNvCxnSpPr>
          <p:nvPr/>
        </p:nvCxnSpPr>
        <p:spPr>
          <a:xfrm flipH="1" rot="10800000">
            <a:off x="481440" y="3883358"/>
            <a:ext cx="289500" cy="405000"/>
          </a:xfrm>
          <a:prstGeom prst="straightConnector1">
            <a:avLst/>
          </a:prstGeom>
          <a:noFill/>
          <a:ln cap="flat" cmpd="sng" w="28575">
            <a:solidFill>
              <a:schemeClr val="accent1"/>
            </a:solidFill>
            <a:prstDash val="solid"/>
            <a:miter lim="800000"/>
            <a:headEnd len="sm" w="sm" type="none"/>
            <a:tailEnd len="sm" w="sm" type="none"/>
          </a:ln>
        </p:spPr>
      </p:cxnSp>
      <p:cxnSp>
        <p:nvCxnSpPr>
          <p:cNvPr id="456" name="Google Shape;456;p53"/>
          <p:cNvCxnSpPr>
            <a:stCxn id="452" idx="10"/>
            <a:endCxn id="449" idx="3"/>
          </p:cNvCxnSpPr>
          <p:nvPr/>
        </p:nvCxnSpPr>
        <p:spPr>
          <a:xfrm rot="10800000">
            <a:off x="1600640" y="3155860"/>
            <a:ext cx="301200" cy="364200"/>
          </a:xfrm>
          <a:prstGeom prst="straightConnector1">
            <a:avLst/>
          </a:prstGeom>
          <a:noFill/>
          <a:ln cap="flat" cmpd="sng" w="28575">
            <a:solidFill>
              <a:schemeClr val="accent1"/>
            </a:solidFill>
            <a:prstDash val="solid"/>
            <a:miter lim="800000"/>
            <a:headEnd len="sm" w="sm" type="none"/>
            <a:tailEnd len="sm" w="sm" type="none"/>
          </a:ln>
        </p:spPr>
      </p:cxnSp>
      <p:cxnSp>
        <p:nvCxnSpPr>
          <p:cNvPr id="457" name="Google Shape;457;p53"/>
          <p:cNvCxnSpPr>
            <a:stCxn id="450" idx="4"/>
            <a:endCxn id="451" idx="10"/>
          </p:cNvCxnSpPr>
          <p:nvPr/>
        </p:nvCxnSpPr>
        <p:spPr>
          <a:xfrm>
            <a:off x="989150" y="3935147"/>
            <a:ext cx="57900" cy="347100"/>
          </a:xfrm>
          <a:prstGeom prst="straightConnector1">
            <a:avLst/>
          </a:prstGeom>
          <a:noFill/>
          <a:ln cap="flat" cmpd="sng" w="28575">
            <a:solidFill>
              <a:schemeClr val="accent1"/>
            </a:solidFill>
            <a:prstDash val="solid"/>
            <a:miter lim="800000"/>
            <a:headEnd len="sm" w="sm" type="none"/>
            <a:tailEnd len="sm" w="sm" type="none"/>
          </a:ln>
        </p:spPr>
      </p:cxnSp>
      <p:sp>
        <p:nvSpPr>
          <p:cNvPr id="458" name="Google Shape;458;p53"/>
          <p:cNvSpPr/>
          <p:nvPr/>
        </p:nvSpPr>
        <p:spPr>
          <a:xfrm>
            <a:off x="4505507" y="2823317"/>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56</a:t>
            </a:r>
            <a:endParaRPr sz="1100">
              <a:solidFill>
                <a:schemeClr val="lt1"/>
              </a:solidFill>
            </a:endParaRPr>
          </a:p>
        </p:txBody>
      </p:sp>
      <p:sp>
        <p:nvSpPr>
          <p:cNvPr id="459" name="Google Shape;459;p53"/>
          <p:cNvSpPr/>
          <p:nvPr/>
        </p:nvSpPr>
        <p:spPr>
          <a:xfrm>
            <a:off x="3995324" y="3550688"/>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15</a:t>
            </a:r>
            <a:endParaRPr sz="1100">
              <a:solidFill>
                <a:schemeClr val="lt1"/>
              </a:solidFill>
            </a:endParaRPr>
          </a:p>
        </p:txBody>
      </p:sp>
      <p:sp>
        <p:nvSpPr>
          <p:cNvPr id="460" name="Google Shape;460;p53"/>
          <p:cNvSpPr/>
          <p:nvPr/>
        </p:nvSpPr>
        <p:spPr>
          <a:xfrm>
            <a:off x="4168848" y="4283246"/>
            <a:ext cx="434342"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11</a:t>
            </a:r>
            <a:endParaRPr sz="1100">
              <a:solidFill>
                <a:schemeClr val="lt1"/>
              </a:solidFill>
            </a:endParaRPr>
          </a:p>
        </p:txBody>
      </p:sp>
      <p:sp>
        <p:nvSpPr>
          <p:cNvPr id="461" name="Google Shape;461;p53"/>
          <p:cNvSpPr/>
          <p:nvPr/>
        </p:nvSpPr>
        <p:spPr>
          <a:xfrm>
            <a:off x="5031284" y="3523667"/>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22</a:t>
            </a:r>
            <a:endParaRPr sz="1100">
              <a:solidFill>
                <a:schemeClr val="lt1"/>
              </a:solidFill>
            </a:endParaRPr>
          </a:p>
        </p:txBody>
      </p:sp>
      <p:sp>
        <p:nvSpPr>
          <p:cNvPr id="462" name="Google Shape;462;p53"/>
          <p:cNvSpPr/>
          <p:nvPr/>
        </p:nvSpPr>
        <p:spPr>
          <a:xfrm>
            <a:off x="3474730" y="4286359"/>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9</a:t>
            </a:r>
            <a:endParaRPr sz="1100">
              <a:solidFill>
                <a:schemeClr val="lt1"/>
              </a:solidFill>
            </a:endParaRPr>
          </a:p>
        </p:txBody>
      </p:sp>
      <p:cxnSp>
        <p:nvCxnSpPr>
          <p:cNvPr id="463" name="Google Shape;463;p53"/>
          <p:cNvCxnSpPr>
            <a:stCxn id="459" idx="11"/>
            <a:endCxn id="458" idx="6"/>
          </p:cNvCxnSpPr>
          <p:nvPr/>
        </p:nvCxnSpPr>
        <p:spPr>
          <a:xfrm flipH="1" rot="10800000">
            <a:off x="4272005" y="3157988"/>
            <a:ext cx="291900" cy="392700"/>
          </a:xfrm>
          <a:prstGeom prst="straightConnector1">
            <a:avLst/>
          </a:prstGeom>
          <a:noFill/>
          <a:ln cap="flat" cmpd="sng" w="28575">
            <a:solidFill>
              <a:schemeClr val="accent1"/>
            </a:solidFill>
            <a:prstDash val="solid"/>
            <a:miter lim="800000"/>
            <a:headEnd len="sm" w="sm" type="none"/>
            <a:tailEnd len="sm" w="sm" type="none"/>
          </a:ln>
        </p:spPr>
      </p:cxnSp>
      <p:cxnSp>
        <p:nvCxnSpPr>
          <p:cNvPr id="464" name="Google Shape;464;p53"/>
          <p:cNvCxnSpPr>
            <a:endCxn id="459" idx="6"/>
          </p:cNvCxnSpPr>
          <p:nvPr/>
        </p:nvCxnSpPr>
        <p:spPr>
          <a:xfrm flipH="1" rot="10800000">
            <a:off x="3764296" y="3885441"/>
            <a:ext cx="289500" cy="405000"/>
          </a:xfrm>
          <a:prstGeom prst="straightConnector1">
            <a:avLst/>
          </a:prstGeom>
          <a:noFill/>
          <a:ln cap="flat" cmpd="sng" w="28575">
            <a:solidFill>
              <a:schemeClr val="accent1"/>
            </a:solidFill>
            <a:prstDash val="solid"/>
            <a:miter lim="800000"/>
            <a:headEnd len="sm" w="sm" type="none"/>
            <a:tailEnd len="sm" w="sm" type="none"/>
          </a:ln>
        </p:spPr>
      </p:cxnSp>
      <p:cxnSp>
        <p:nvCxnSpPr>
          <p:cNvPr id="465" name="Google Shape;465;p53"/>
          <p:cNvCxnSpPr>
            <a:stCxn id="461" idx="10"/>
            <a:endCxn id="458" idx="3"/>
          </p:cNvCxnSpPr>
          <p:nvPr/>
        </p:nvCxnSpPr>
        <p:spPr>
          <a:xfrm rot="10800000">
            <a:off x="4883521" y="3157967"/>
            <a:ext cx="307500" cy="365700"/>
          </a:xfrm>
          <a:prstGeom prst="straightConnector1">
            <a:avLst/>
          </a:prstGeom>
          <a:noFill/>
          <a:ln cap="flat" cmpd="sng" w="28575">
            <a:solidFill>
              <a:schemeClr val="accent1"/>
            </a:solidFill>
            <a:prstDash val="solid"/>
            <a:miter lim="800000"/>
            <a:headEnd len="sm" w="sm" type="none"/>
            <a:tailEnd len="sm" w="sm" type="none"/>
          </a:ln>
        </p:spPr>
      </p:cxnSp>
      <p:cxnSp>
        <p:nvCxnSpPr>
          <p:cNvPr id="466" name="Google Shape;466;p53"/>
          <p:cNvCxnSpPr>
            <a:stCxn id="459" idx="4"/>
            <a:endCxn id="460" idx="10"/>
          </p:cNvCxnSpPr>
          <p:nvPr/>
        </p:nvCxnSpPr>
        <p:spPr>
          <a:xfrm>
            <a:off x="4272005" y="3937230"/>
            <a:ext cx="55800" cy="345900"/>
          </a:xfrm>
          <a:prstGeom prst="straightConnector1">
            <a:avLst/>
          </a:prstGeom>
          <a:noFill/>
          <a:ln cap="flat" cmpd="sng" w="28575">
            <a:solidFill>
              <a:srgbClr val="D8E2F3"/>
            </a:solidFill>
            <a:prstDash val="solid"/>
            <a:miter lim="800000"/>
            <a:headEnd len="sm" w="sm" type="none"/>
            <a:tailEnd len="sm" w="sm" type="none"/>
          </a:ln>
        </p:spPr>
      </p:cxnSp>
      <p:sp>
        <p:nvSpPr>
          <p:cNvPr id="467" name="Google Shape;467;p53"/>
          <p:cNvSpPr txBox="1"/>
          <p:nvPr/>
        </p:nvSpPr>
        <p:spPr>
          <a:xfrm>
            <a:off x="117071" y="4828768"/>
            <a:ext cx="2453641"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 after deleting 78</a:t>
            </a:r>
            <a:endParaRPr sz="1100"/>
          </a:p>
        </p:txBody>
      </p:sp>
      <p:sp>
        <p:nvSpPr>
          <p:cNvPr id="468" name="Google Shape;468;p53"/>
          <p:cNvSpPr txBox="1"/>
          <p:nvPr/>
        </p:nvSpPr>
        <p:spPr>
          <a:xfrm>
            <a:off x="3571370" y="4805909"/>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Max Heap</a:t>
            </a:r>
            <a:endParaRPr sz="1100"/>
          </a:p>
        </p:txBody>
      </p:sp>
      <p:sp>
        <p:nvSpPr>
          <p:cNvPr id="469" name="Google Shape;469;p53"/>
          <p:cNvSpPr/>
          <p:nvPr/>
        </p:nvSpPr>
        <p:spPr>
          <a:xfrm>
            <a:off x="2159236" y="3245189"/>
            <a:ext cx="1585657" cy="153946"/>
          </a:xfrm>
          <a:prstGeom prst="rightArrow">
            <a:avLst>
              <a:gd fmla="val 50000" name="adj1"/>
              <a:gd fmla="val 50000" name="adj2"/>
            </a:avLst>
          </a:prstGeom>
          <a:solidFill>
            <a:srgbClr val="B3C6E7"/>
          </a:solidFill>
          <a:ln cap="flat" cmpd="sng" w="12700">
            <a:solidFill>
              <a:srgbClr val="D5DB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0" name="Google Shape;470;p53"/>
          <p:cNvSpPr txBox="1"/>
          <p:nvPr/>
        </p:nvSpPr>
        <p:spPr>
          <a:xfrm>
            <a:off x="1987786" y="2948014"/>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Heapify</a:t>
            </a:r>
            <a:endParaRPr b="1" i="0" sz="1800" u="none" cap="none" strike="noStrike">
              <a:solidFill>
                <a:srgbClr val="FFFFFF"/>
              </a:solidFill>
              <a:latin typeface="Calibri"/>
              <a:ea typeface="Calibri"/>
              <a:cs typeface="Calibri"/>
              <a:sym typeface="Calibri"/>
            </a:endParaRPr>
          </a:p>
        </p:txBody>
      </p:sp>
      <p:graphicFrame>
        <p:nvGraphicFramePr>
          <p:cNvPr id="471" name="Google Shape;471;p53"/>
          <p:cNvGraphicFramePr/>
          <p:nvPr/>
        </p:nvGraphicFramePr>
        <p:xfrm>
          <a:off x="5676554" y="4087897"/>
          <a:ext cx="3000000" cy="3000000"/>
        </p:xfrm>
        <a:graphic>
          <a:graphicData uri="http://schemas.openxmlformats.org/drawingml/2006/table">
            <a:tbl>
              <a:tblPr bandRow="1" firstRow="1">
                <a:noFill/>
                <a:tableStyleId>{82E76573-6DB9-4BDE-AA2F-28DFBC7C9ECF}</a:tableStyleId>
              </a:tblPr>
              <a:tblGrid>
                <a:gridCol w="469350"/>
                <a:gridCol w="425900"/>
                <a:gridCol w="425900"/>
                <a:gridCol w="425900"/>
                <a:gridCol w="425900"/>
                <a:gridCol w="425900"/>
                <a:gridCol w="425900"/>
                <a:gridCol w="425900"/>
              </a:tblGrid>
              <a:tr h="374400">
                <a:tc>
                  <a:txBody>
                    <a:bodyPr/>
                    <a:lstStyle/>
                    <a:p>
                      <a:pPr indent="0" lvl="0" marL="0" marR="0" rtl="0" algn="l">
                        <a:spcBef>
                          <a:spcPts val="0"/>
                        </a:spcBef>
                        <a:spcAft>
                          <a:spcPts val="0"/>
                        </a:spcAft>
                        <a:buNone/>
                      </a:pPr>
                      <a:r>
                        <a:rPr b="1" lang="en" sz="2100">
                          <a:solidFill>
                            <a:schemeClr val="dk1"/>
                          </a:solidFill>
                        </a:rPr>
                        <a:t>56</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89</a:t>
                      </a:r>
                      <a:endParaRPr sz="1100"/>
                    </a:p>
                  </a:txBody>
                  <a:tcPr marT="34300" marB="34300" marR="68600" marL="68600" anchor="ctr" anchorCtr="1">
                    <a:solidFill>
                      <a:srgbClr val="2E75B5"/>
                    </a:solidFill>
                  </a:tcPr>
                </a:tc>
              </a:tr>
            </a:tbl>
          </a:graphicData>
        </a:graphic>
      </p:graphicFrame>
      <p:sp>
        <p:nvSpPr>
          <p:cNvPr id="472" name="Google Shape;472;p53"/>
          <p:cNvSpPr txBox="1"/>
          <p:nvPr/>
        </p:nvSpPr>
        <p:spPr>
          <a:xfrm>
            <a:off x="5559872" y="786025"/>
            <a:ext cx="2616300" cy="377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2000" u="none" cap="none" strike="noStrike">
                <a:solidFill>
                  <a:srgbClr val="FFFFFF"/>
                </a:solidFill>
                <a:latin typeface="Times New Roman"/>
                <a:ea typeface="Times New Roman"/>
                <a:cs typeface="Times New Roman"/>
                <a:sym typeface="Times New Roman"/>
              </a:rPr>
              <a:t>Sorted Iteration 3:</a:t>
            </a:r>
            <a:endParaRPr sz="2000">
              <a:latin typeface="Times New Roman"/>
              <a:ea typeface="Times New Roman"/>
              <a:cs typeface="Times New Roman"/>
              <a:sym typeface="Times New Roman"/>
            </a:endParaRPr>
          </a:p>
        </p:txBody>
      </p:sp>
      <p:sp>
        <p:nvSpPr>
          <p:cNvPr id="473" name="Google Shape;473;p53"/>
          <p:cNvSpPr txBox="1"/>
          <p:nvPr/>
        </p:nvSpPr>
        <p:spPr>
          <a:xfrm>
            <a:off x="5780326" y="3520050"/>
            <a:ext cx="2616300" cy="377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2000" u="none" cap="none" strike="noStrike">
                <a:solidFill>
                  <a:srgbClr val="FFFFFF"/>
                </a:solidFill>
                <a:latin typeface="Times New Roman"/>
                <a:ea typeface="Times New Roman"/>
                <a:cs typeface="Times New Roman"/>
                <a:sym typeface="Times New Roman"/>
              </a:rPr>
              <a:t>Sorted Iteration 4:</a:t>
            </a:r>
            <a:endParaRPr sz="2000">
              <a:latin typeface="Times New Roman"/>
              <a:ea typeface="Times New Roman"/>
              <a:cs typeface="Times New Roman"/>
              <a:sym typeface="Times New Roman"/>
            </a:endParaRPr>
          </a:p>
        </p:txBody>
      </p:sp>
      <p:sp>
        <p:nvSpPr>
          <p:cNvPr id="474" name="Google Shape;474;p53"/>
          <p:cNvSpPr/>
          <p:nvPr/>
        </p:nvSpPr>
        <p:spPr>
          <a:xfrm>
            <a:off x="1108362" y="98995"/>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475" name="Google Shape;475;p53"/>
          <p:cNvSpPr/>
          <p:nvPr/>
        </p:nvSpPr>
        <p:spPr>
          <a:xfrm>
            <a:off x="598169" y="826358"/>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476" name="Google Shape;476;p53"/>
          <p:cNvSpPr/>
          <p:nvPr/>
        </p:nvSpPr>
        <p:spPr>
          <a:xfrm>
            <a:off x="77585" y="1562037"/>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477" name="Google Shape;477;p53"/>
          <p:cNvSpPr/>
          <p:nvPr/>
        </p:nvSpPr>
        <p:spPr>
          <a:xfrm>
            <a:off x="1362024" y="1563946"/>
            <a:ext cx="432260" cy="432270"/>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478" name="Google Shape;478;p53"/>
          <p:cNvSpPr/>
          <p:nvPr/>
        </p:nvSpPr>
        <p:spPr>
          <a:xfrm>
            <a:off x="1108483" y="98995"/>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479" name="Google Shape;479;p53"/>
          <p:cNvSpPr/>
          <p:nvPr/>
        </p:nvSpPr>
        <p:spPr>
          <a:xfrm>
            <a:off x="598289" y="826358"/>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480" name="Google Shape;480;p53"/>
          <p:cNvSpPr/>
          <p:nvPr/>
        </p:nvSpPr>
        <p:spPr>
          <a:xfrm>
            <a:off x="77705" y="1562037"/>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481" name="Google Shape;481;p53"/>
          <p:cNvSpPr/>
          <p:nvPr/>
        </p:nvSpPr>
        <p:spPr>
          <a:xfrm>
            <a:off x="771979" y="1561872"/>
            <a:ext cx="434342"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482" name="Google Shape;482;p53"/>
          <p:cNvSpPr/>
          <p:nvPr/>
        </p:nvSpPr>
        <p:spPr>
          <a:xfrm>
            <a:off x="1360223" y="1563946"/>
            <a:ext cx="432260" cy="432270"/>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483" name="Google Shape;483;p53"/>
          <p:cNvSpPr/>
          <p:nvPr/>
        </p:nvSpPr>
        <p:spPr>
          <a:xfrm>
            <a:off x="1106682" y="98995"/>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484" name="Google Shape;484;p53"/>
          <p:cNvSpPr/>
          <p:nvPr/>
        </p:nvSpPr>
        <p:spPr>
          <a:xfrm>
            <a:off x="596489" y="826358"/>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485" name="Google Shape;485;p53"/>
          <p:cNvSpPr/>
          <p:nvPr/>
        </p:nvSpPr>
        <p:spPr>
          <a:xfrm>
            <a:off x="75905" y="1562037"/>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486" name="Google Shape;486;p53"/>
          <p:cNvSpPr/>
          <p:nvPr/>
        </p:nvSpPr>
        <p:spPr>
          <a:xfrm>
            <a:off x="1634139" y="800404"/>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487" name="Google Shape;487;p53"/>
          <p:cNvSpPr/>
          <p:nvPr/>
        </p:nvSpPr>
        <p:spPr>
          <a:xfrm>
            <a:off x="4391207" y="102127"/>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488" name="Google Shape;488;p53"/>
          <p:cNvSpPr/>
          <p:nvPr/>
        </p:nvSpPr>
        <p:spPr>
          <a:xfrm>
            <a:off x="3881014" y="829490"/>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489" name="Google Shape;489;p53"/>
          <p:cNvSpPr/>
          <p:nvPr/>
        </p:nvSpPr>
        <p:spPr>
          <a:xfrm>
            <a:off x="4644749" y="1565165"/>
            <a:ext cx="432260" cy="432270"/>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490" name="Google Shape;490;p53"/>
          <p:cNvSpPr/>
          <p:nvPr/>
        </p:nvSpPr>
        <p:spPr>
          <a:xfrm>
            <a:off x="4916984" y="802478"/>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cxnSp>
        <p:nvCxnSpPr>
          <p:cNvPr id="491" name="Google Shape;491;p53"/>
          <p:cNvCxnSpPr>
            <a:stCxn id="490" idx="10"/>
            <a:endCxn id="487" idx="3"/>
          </p:cNvCxnSpPr>
          <p:nvPr/>
        </p:nvCxnSpPr>
        <p:spPr>
          <a:xfrm rot="10800000">
            <a:off x="4769221" y="436777"/>
            <a:ext cx="307500" cy="365700"/>
          </a:xfrm>
          <a:prstGeom prst="straightConnector1">
            <a:avLst/>
          </a:prstGeom>
          <a:noFill/>
          <a:ln cap="flat" cmpd="sng" w="28575">
            <a:solidFill>
              <a:schemeClr val="accent1"/>
            </a:solidFill>
            <a:prstDash val="solid"/>
            <a:miter lim="800000"/>
            <a:headEnd len="sm" w="sm" type="none"/>
            <a:tailEnd len="sm" w="sm" type="none"/>
          </a:ln>
        </p:spPr>
      </p:cxnSp>
      <p:sp>
        <p:nvSpPr>
          <p:cNvPr id="492" name="Google Shape;492;p53"/>
          <p:cNvSpPr/>
          <p:nvPr/>
        </p:nvSpPr>
        <p:spPr>
          <a:xfrm>
            <a:off x="771979" y="1561018"/>
            <a:ext cx="434342"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493" name="Google Shape;493;p53"/>
          <p:cNvSpPr/>
          <p:nvPr/>
        </p:nvSpPr>
        <p:spPr>
          <a:xfrm>
            <a:off x="1360223" y="1563092"/>
            <a:ext cx="432260" cy="432270"/>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494" name="Google Shape;494;p53"/>
          <p:cNvSpPr/>
          <p:nvPr/>
        </p:nvSpPr>
        <p:spPr>
          <a:xfrm>
            <a:off x="1106682" y="98140"/>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495" name="Google Shape;495;p53"/>
          <p:cNvSpPr/>
          <p:nvPr/>
        </p:nvSpPr>
        <p:spPr>
          <a:xfrm>
            <a:off x="596489" y="825503"/>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496" name="Google Shape;496;p53"/>
          <p:cNvSpPr/>
          <p:nvPr/>
        </p:nvSpPr>
        <p:spPr>
          <a:xfrm>
            <a:off x="75905" y="1561183"/>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497" name="Google Shape;497;p53"/>
          <p:cNvSpPr/>
          <p:nvPr/>
        </p:nvSpPr>
        <p:spPr>
          <a:xfrm>
            <a:off x="4056625" y="1563955"/>
            <a:ext cx="434342"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498" name="Google Shape;498;p53"/>
          <p:cNvSpPr/>
          <p:nvPr/>
        </p:nvSpPr>
        <p:spPr>
          <a:xfrm>
            <a:off x="3360430" y="1566032"/>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cxnSp>
        <p:nvCxnSpPr>
          <p:cNvPr id="499" name="Google Shape;499;p53"/>
          <p:cNvCxnSpPr/>
          <p:nvPr/>
        </p:nvCxnSpPr>
        <p:spPr>
          <a:xfrm flipH="1" rot="10800000">
            <a:off x="3650054" y="1165105"/>
            <a:ext cx="289432" cy="404914"/>
          </a:xfrm>
          <a:prstGeom prst="straightConnector1">
            <a:avLst/>
          </a:prstGeom>
          <a:noFill/>
          <a:ln cap="flat" cmpd="sng" w="28575">
            <a:solidFill>
              <a:schemeClr val="accent1"/>
            </a:solidFill>
            <a:prstDash val="solid"/>
            <a:miter lim="800000"/>
            <a:headEnd len="sm" w="sm" type="none"/>
            <a:tailEnd len="sm" w="sm" type="none"/>
          </a:ln>
        </p:spPr>
      </p:cxnSp>
      <p:sp>
        <p:nvSpPr>
          <p:cNvPr id="500" name="Google Shape;500;p53"/>
          <p:cNvSpPr/>
          <p:nvPr/>
        </p:nvSpPr>
        <p:spPr>
          <a:xfrm>
            <a:off x="1634139" y="800413"/>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501" name="Google Shape;501;p53"/>
          <p:cNvSpPr/>
          <p:nvPr/>
        </p:nvSpPr>
        <p:spPr>
          <a:xfrm>
            <a:off x="4391207" y="102136"/>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502" name="Google Shape;502;p53"/>
          <p:cNvSpPr/>
          <p:nvPr/>
        </p:nvSpPr>
        <p:spPr>
          <a:xfrm>
            <a:off x="3881014" y="829499"/>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503" name="Google Shape;503;p53"/>
          <p:cNvSpPr/>
          <p:nvPr/>
        </p:nvSpPr>
        <p:spPr>
          <a:xfrm>
            <a:off x="4644749" y="1565174"/>
            <a:ext cx="432260" cy="432270"/>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504" name="Google Shape;504;p53"/>
          <p:cNvSpPr/>
          <p:nvPr/>
        </p:nvSpPr>
        <p:spPr>
          <a:xfrm>
            <a:off x="4916984" y="802486"/>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cxnSp>
        <p:nvCxnSpPr>
          <p:cNvPr id="505" name="Google Shape;505;p53"/>
          <p:cNvCxnSpPr>
            <a:stCxn id="504" idx="10"/>
            <a:endCxn id="501" idx="3"/>
          </p:cNvCxnSpPr>
          <p:nvPr/>
        </p:nvCxnSpPr>
        <p:spPr>
          <a:xfrm rot="10800000">
            <a:off x="4769221" y="436787"/>
            <a:ext cx="307500" cy="365700"/>
          </a:xfrm>
          <a:prstGeom prst="straightConnector1">
            <a:avLst/>
          </a:prstGeom>
          <a:noFill/>
          <a:ln cap="flat" cmpd="sng" w="28575">
            <a:solidFill>
              <a:schemeClr val="accent1"/>
            </a:solidFill>
            <a:prstDash val="solid"/>
            <a:miter lim="800000"/>
            <a:headEnd len="sm" w="sm" type="none"/>
            <a:tailEnd len="sm" w="sm" type="none"/>
          </a:ln>
        </p:spPr>
      </p:cxnSp>
      <p:sp>
        <p:nvSpPr>
          <p:cNvPr id="506" name="Google Shape;506;p53"/>
          <p:cNvSpPr/>
          <p:nvPr/>
        </p:nvSpPr>
        <p:spPr>
          <a:xfrm>
            <a:off x="771979" y="1561027"/>
            <a:ext cx="434342"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507" name="Google Shape;507;p53"/>
          <p:cNvSpPr/>
          <p:nvPr/>
        </p:nvSpPr>
        <p:spPr>
          <a:xfrm>
            <a:off x="1360223" y="1563101"/>
            <a:ext cx="432260" cy="432270"/>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508" name="Google Shape;508;p53"/>
          <p:cNvSpPr/>
          <p:nvPr/>
        </p:nvSpPr>
        <p:spPr>
          <a:xfrm>
            <a:off x="1106682" y="98149"/>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509" name="Google Shape;509;p53"/>
          <p:cNvSpPr/>
          <p:nvPr/>
        </p:nvSpPr>
        <p:spPr>
          <a:xfrm>
            <a:off x="596489" y="825512"/>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510" name="Google Shape;510;p53"/>
          <p:cNvSpPr/>
          <p:nvPr/>
        </p:nvSpPr>
        <p:spPr>
          <a:xfrm>
            <a:off x="75905" y="1561192"/>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cxnSp>
        <p:nvCxnSpPr>
          <p:cNvPr id="511" name="Google Shape;511;p53"/>
          <p:cNvCxnSpPr/>
          <p:nvPr/>
        </p:nvCxnSpPr>
        <p:spPr>
          <a:xfrm flipH="1" rot="10800000">
            <a:off x="874849" y="434945"/>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12" name="Google Shape;512;p53"/>
          <p:cNvCxnSpPr/>
          <p:nvPr/>
        </p:nvCxnSpPr>
        <p:spPr>
          <a:xfrm flipH="1" rot="10800000">
            <a:off x="367209" y="1162308"/>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13" name="Google Shape;513;p53"/>
          <p:cNvCxnSpPr/>
          <p:nvPr/>
        </p:nvCxnSpPr>
        <p:spPr>
          <a:xfrm rot="10800000">
            <a:off x="1486308" y="434945"/>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14" name="Google Shape;514;p53"/>
          <p:cNvCxnSpPr/>
          <p:nvPr/>
        </p:nvCxnSpPr>
        <p:spPr>
          <a:xfrm flipH="1" rot="10800000">
            <a:off x="4157695" y="437019"/>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15" name="Google Shape;515;p53"/>
          <p:cNvCxnSpPr/>
          <p:nvPr/>
        </p:nvCxnSpPr>
        <p:spPr>
          <a:xfrm>
            <a:off x="4157695" y="1216172"/>
            <a:ext cx="57907" cy="347060"/>
          </a:xfrm>
          <a:prstGeom prst="straightConnector1">
            <a:avLst/>
          </a:prstGeom>
          <a:noFill/>
          <a:ln cap="flat" cmpd="sng" w="28575">
            <a:solidFill>
              <a:srgbClr val="D8E2F3"/>
            </a:solidFill>
            <a:prstDash val="solid"/>
            <a:miter lim="800000"/>
            <a:headEnd len="sm" w="sm" type="none"/>
            <a:tailEnd len="sm" w="sm" type="none"/>
          </a:ln>
        </p:spPr>
      </p:cxnSp>
      <p:sp>
        <p:nvSpPr>
          <p:cNvPr id="516" name="Google Shape;516;p53"/>
          <p:cNvSpPr/>
          <p:nvPr/>
        </p:nvSpPr>
        <p:spPr>
          <a:xfrm>
            <a:off x="4056625" y="1563241"/>
            <a:ext cx="434342"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517" name="Google Shape;517;p53"/>
          <p:cNvSpPr/>
          <p:nvPr/>
        </p:nvSpPr>
        <p:spPr>
          <a:xfrm>
            <a:off x="3360430" y="1565318"/>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cxnSp>
        <p:nvCxnSpPr>
          <p:cNvPr id="518" name="Google Shape;518;p53"/>
          <p:cNvCxnSpPr/>
          <p:nvPr/>
        </p:nvCxnSpPr>
        <p:spPr>
          <a:xfrm flipH="1" rot="10800000">
            <a:off x="3650054" y="1164391"/>
            <a:ext cx="289432" cy="404914"/>
          </a:xfrm>
          <a:prstGeom prst="straightConnector1">
            <a:avLst/>
          </a:prstGeom>
          <a:noFill/>
          <a:ln cap="flat" cmpd="sng" w="28575">
            <a:solidFill>
              <a:schemeClr val="accent1"/>
            </a:solidFill>
            <a:prstDash val="solid"/>
            <a:miter lim="800000"/>
            <a:headEnd len="sm" w="sm" type="none"/>
            <a:tailEnd len="sm" w="sm" type="none"/>
          </a:ln>
        </p:spPr>
      </p:cxnSp>
      <p:sp>
        <p:nvSpPr>
          <p:cNvPr id="519" name="Google Shape;519;p53"/>
          <p:cNvSpPr/>
          <p:nvPr/>
        </p:nvSpPr>
        <p:spPr>
          <a:xfrm>
            <a:off x="1634139" y="799699"/>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520" name="Google Shape;520;p53"/>
          <p:cNvSpPr/>
          <p:nvPr/>
        </p:nvSpPr>
        <p:spPr>
          <a:xfrm>
            <a:off x="4391207" y="101422"/>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78</a:t>
            </a:r>
            <a:endParaRPr sz="1100">
              <a:solidFill>
                <a:schemeClr val="lt1"/>
              </a:solidFill>
            </a:endParaRPr>
          </a:p>
        </p:txBody>
      </p:sp>
      <p:sp>
        <p:nvSpPr>
          <p:cNvPr id="521" name="Google Shape;521;p53"/>
          <p:cNvSpPr/>
          <p:nvPr/>
        </p:nvSpPr>
        <p:spPr>
          <a:xfrm>
            <a:off x="3881014" y="828784"/>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522" name="Google Shape;522;p53"/>
          <p:cNvSpPr/>
          <p:nvPr/>
        </p:nvSpPr>
        <p:spPr>
          <a:xfrm>
            <a:off x="4644749" y="1564460"/>
            <a:ext cx="432260" cy="432270"/>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523" name="Google Shape;523;p53"/>
          <p:cNvSpPr/>
          <p:nvPr/>
        </p:nvSpPr>
        <p:spPr>
          <a:xfrm>
            <a:off x="4916984" y="801773"/>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56</a:t>
            </a:r>
            <a:endParaRPr sz="1100">
              <a:solidFill>
                <a:schemeClr val="lt1"/>
              </a:solidFill>
            </a:endParaRPr>
          </a:p>
        </p:txBody>
      </p:sp>
      <p:cxnSp>
        <p:nvCxnSpPr>
          <p:cNvPr id="524" name="Google Shape;524;p53"/>
          <p:cNvCxnSpPr>
            <a:stCxn id="523" idx="10"/>
            <a:endCxn id="520" idx="3"/>
          </p:cNvCxnSpPr>
          <p:nvPr/>
        </p:nvCxnSpPr>
        <p:spPr>
          <a:xfrm rot="10800000">
            <a:off x="4769221" y="436073"/>
            <a:ext cx="307500" cy="365700"/>
          </a:xfrm>
          <a:prstGeom prst="straightConnector1">
            <a:avLst/>
          </a:prstGeom>
          <a:noFill/>
          <a:ln cap="flat" cmpd="sng" w="28575">
            <a:solidFill>
              <a:schemeClr val="accent1"/>
            </a:solidFill>
            <a:prstDash val="solid"/>
            <a:miter lim="800000"/>
            <a:headEnd len="sm" w="sm" type="none"/>
            <a:tailEnd len="sm" w="sm" type="none"/>
          </a:ln>
        </p:spPr>
      </p:cxnSp>
      <p:sp>
        <p:nvSpPr>
          <p:cNvPr id="525" name="Google Shape;525;p53"/>
          <p:cNvSpPr/>
          <p:nvPr/>
        </p:nvSpPr>
        <p:spPr>
          <a:xfrm>
            <a:off x="771979" y="1560313"/>
            <a:ext cx="434342"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526" name="Google Shape;526;p53"/>
          <p:cNvSpPr/>
          <p:nvPr/>
        </p:nvSpPr>
        <p:spPr>
          <a:xfrm>
            <a:off x="1360223" y="1562387"/>
            <a:ext cx="432260" cy="432270"/>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527" name="Google Shape;527;p53"/>
          <p:cNvSpPr/>
          <p:nvPr/>
        </p:nvSpPr>
        <p:spPr>
          <a:xfrm>
            <a:off x="1106682" y="97435"/>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78</a:t>
            </a:r>
            <a:endParaRPr sz="1100"/>
          </a:p>
        </p:txBody>
      </p:sp>
      <p:sp>
        <p:nvSpPr>
          <p:cNvPr id="528" name="Google Shape;528;p53"/>
          <p:cNvSpPr/>
          <p:nvPr/>
        </p:nvSpPr>
        <p:spPr>
          <a:xfrm>
            <a:off x="596489" y="824798"/>
            <a:ext cx="436418" cy="386542"/>
          </a:xfrm>
          <a:prstGeom prst="dodecagon">
            <a:avLst/>
          </a:prstGeom>
          <a:solidFill>
            <a:srgbClr val="D8E2F3"/>
          </a:solidFill>
          <a:ln cap="flat" cmpd="sng" w="28575">
            <a:solidFill>
              <a:srgbClr val="31538F"/>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529" name="Google Shape;529;p53"/>
          <p:cNvSpPr/>
          <p:nvPr/>
        </p:nvSpPr>
        <p:spPr>
          <a:xfrm>
            <a:off x="75905" y="1560478"/>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530" name="Google Shape;530;p53"/>
          <p:cNvSpPr/>
          <p:nvPr/>
        </p:nvSpPr>
        <p:spPr>
          <a:xfrm>
            <a:off x="1106840" y="98281"/>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56</a:t>
            </a:r>
            <a:endParaRPr sz="1100"/>
          </a:p>
        </p:txBody>
      </p:sp>
      <p:sp>
        <p:nvSpPr>
          <p:cNvPr id="531" name="Google Shape;531;p53"/>
          <p:cNvSpPr/>
          <p:nvPr/>
        </p:nvSpPr>
        <p:spPr>
          <a:xfrm>
            <a:off x="596647" y="825643"/>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cxnSp>
        <p:nvCxnSpPr>
          <p:cNvPr id="532" name="Google Shape;532;p53"/>
          <p:cNvCxnSpPr/>
          <p:nvPr/>
        </p:nvCxnSpPr>
        <p:spPr>
          <a:xfrm>
            <a:off x="874852" y="1214807"/>
            <a:ext cx="57907" cy="347060"/>
          </a:xfrm>
          <a:prstGeom prst="straightConnector1">
            <a:avLst/>
          </a:prstGeom>
          <a:noFill/>
          <a:ln cap="flat" cmpd="sng" w="28575">
            <a:solidFill>
              <a:schemeClr val="accent1"/>
            </a:solidFill>
            <a:prstDash val="solid"/>
            <a:miter lim="800000"/>
            <a:headEnd len="sm" w="sm" type="none"/>
            <a:tailEnd len="sm" w="sm" type="none"/>
          </a:ln>
        </p:spPr>
      </p:cxnSp>
      <p:cxnSp>
        <p:nvCxnSpPr>
          <p:cNvPr id="533" name="Google Shape;533;p53"/>
          <p:cNvCxnSpPr/>
          <p:nvPr/>
        </p:nvCxnSpPr>
        <p:spPr>
          <a:xfrm flipH="1" rot="10800000">
            <a:off x="1520121" y="1187795"/>
            <a:ext cx="273758" cy="376146"/>
          </a:xfrm>
          <a:prstGeom prst="straightConnector1">
            <a:avLst/>
          </a:prstGeom>
          <a:noFill/>
          <a:ln cap="flat" cmpd="sng" w="28575">
            <a:solidFill>
              <a:schemeClr val="accent1"/>
            </a:solidFill>
            <a:prstDash val="solid"/>
            <a:miter lim="800000"/>
            <a:headEnd len="sm" w="sm" type="none"/>
            <a:tailEnd len="sm" w="sm" type="none"/>
          </a:ln>
        </p:spPr>
      </p:cxnSp>
      <p:cxnSp>
        <p:nvCxnSpPr>
          <p:cNvPr id="534" name="Google Shape;534;p53"/>
          <p:cNvCxnSpPr/>
          <p:nvPr/>
        </p:nvCxnSpPr>
        <p:spPr>
          <a:xfrm flipH="1" rot="10800000">
            <a:off x="874852" y="434940"/>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35" name="Google Shape;535;p53"/>
          <p:cNvCxnSpPr/>
          <p:nvPr/>
        </p:nvCxnSpPr>
        <p:spPr>
          <a:xfrm flipH="1" rot="10800000">
            <a:off x="367211" y="1162303"/>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36" name="Google Shape;536;p53"/>
          <p:cNvCxnSpPr/>
          <p:nvPr/>
        </p:nvCxnSpPr>
        <p:spPr>
          <a:xfrm rot="10800000">
            <a:off x="1486310" y="434940"/>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37" name="Google Shape;537;p53"/>
          <p:cNvCxnSpPr/>
          <p:nvPr/>
        </p:nvCxnSpPr>
        <p:spPr>
          <a:xfrm flipH="1" rot="10800000">
            <a:off x="989083" y="3155995"/>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38" name="Google Shape;538;p53"/>
          <p:cNvCxnSpPr/>
          <p:nvPr/>
        </p:nvCxnSpPr>
        <p:spPr>
          <a:xfrm>
            <a:off x="874785" y="1214807"/>
            <a:ext cx="57907" cy="347060"/>
          </a:xfrm>
          <a:prstGeom prst="straightConnector1">
            <a:avLst/>
          </a:prstGeom>
          <a:noFill/>
          <a:ln cap="flat" cmpd="sng" w="28575">
            <a:solidFill>
              <a:schemeClr val="accent1"/>
            </a:solidFill>
            <a:prstDash val="solid"/>
            <a:miter lim="800000"/>
            <a:headEnd len="sm" w="sm" type="none"/>
            <a:tailEnd len="sm" w="sm" type="none"/>
          </a:ln>
        </p:spPr>
      </p:cxnSp>
      <p:cxnSp>
        <p:nvCxnSpPr>
          <p:cNvPr id="539" name="Google Shape;539;p53"/>
          <p:cNvCxnSpPr/>
          <p:nvPr/>
        </p:nvCxnSpPr>
        <p:spPr>
          <a:xfrm flipH="1" rot="10800000">
            <a:off x="1520054" y="1187795"/>
            <a:ext cx="273758" cy="376146"/>
          </a:xfrm>
          <a:prstGeom prst="straightConnector1">
            <a:avLst/>
          </a:prstGeom>
          <a:noFill/>
          <a:ln cap="flat" cmpd="sng" w="28575">
            <a:solidFill>
              <a:schemeClr val="accent1"/>
            </a:solidFill>
            <a:prstDash val="solid"/>
            <a:miter lim="800000"/>
            <a:headEnd len="sm" w="sm" type="none"/>
            <a:tailEnd len="sm" w="sm" type="none"/>
          </a:ln>
        </p:spPr>
      </p:cxnSp>
      <p:cxnSp>
        <p:nvCxnSpPr>
          <p:cNvPr id="540" name="Google Shape;540;p53"/>
          <p:cNvCxnSpPr/>
          <p:nvPr/>
        </p:nvCxnSpPr>
        <p:spPr>
          <a:xfrm flipH="1" rot="10800000">
            <a:off x="874785" y="434940"/>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41" name="Google Shape;541;p53"/>
          <p:cNvCxnSpPr/>
          <p:nvPr/>
        </p:nvCxnSpPr>
        <p:spPr>
          <a:xfrm flipH="1" rot="10800000">
            <a:off x="367145" y="1162303"/>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42" name="Google Shape;542;p53"/>
          <p:cNvCxnSpPr/>
          <p:nvPr/>
        </p:nvCxnSpPr>
        <p:spPr>
          <a:xfrm rot="10800000">
            <a:off x="1486244" y="434940"/>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43" name="Google Shape;543;p53"/>
          <p:cNvCxnSpPr/>
          <p:nvPr/>
        </p:nvCxnSpPr>
        <p:spPr>
          <a:xfrm flipH="1" rot="10800000">
            <a:off x="481440" y="3883358"/>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44" name="Google Shape;544;p53"/>
          <p:cNvCxnSpPr/>
          <p:nvPr/>
        </p:nvCxnSpPr>
        <p:spPr>
          <a:xfrm flipH="1" rot="10800000">
            <a:off x="989014" y="3155995"/>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45" name="Google Shape;545;p53"/>
          <p:cNvCxnSpPr/>
          <p:nvPr/>
        </p:nvCxnSpPr>
        <p:spPr>
          <a:xfrm>
            <a:off x="874716" y="1214807"/>
            <a:ext cx="57907" cy="347060"/>
          </a:xfrm>
          <a:prstGeom prst="straightConnector1">
            <a:avLst/>
          </a:prstGeom>
          <a:noFill/>
          <a:ln cap="flat" cmpd="sng" w="28575">
            <a:solidFill>
              <a:schemeClr val="accent1"/>
            </a:solidFill>
            <a:prstDash val="solid"/>
            <a:miter lim="800000"/>
            <a:headEnd len="sm" w="sm" type="none"/>
            <a:tailEnd len="sm" w="sm" type="none"/>
          </a:ln>
        </p:spPr>
      </p:cxnSp>
      <p:cxnSp>
        <p:nvCxnSpPr>
          <p:cNvPr id="546" name="Google Shape;546;p53"/>
          <p:cNvCxnSpPr/>
          <p:nvPr/>
        </p:nvCxnSpPr>
        <p:spPr>
          <a:xfrm flipH="1" rot="10800000">
            <a:off x="1519985" y="1187795"/>
            <a:ext cx="273758" cy="376146"/>
          </a:xfrm>
          <a:prstGeom prst="straightConnector1">
            <a:avLst/>
          </a:prstGeom>
          <a:noFill/>
          <a:ln cap="flat" cmpd="sng" w="28575">
            <a:solidFill>
              <a:schemeClr val="accent1"/>
            </a:solidFill>
            <a:prstDash val="solid"/>
            <a:miter lim="800000"/>
            <a:headEnd len="sm" w="sm" type="none"/>
            <a:tailEnd len="sm" w="sm" type="none"/>
          </a:ln>
        </p:spPr>
      </p:cxnSp>
      <p:cxnSp>
        <p:nvCxnSpPr>
          <p:cNvPr id="547" name="Google Shape;547;p53"/>
          <p:cNvCxnSpPr/>
          <p:nvPr/>
        </p:nvCxnSpPr>
        <p:spPr>
          <a:xfrm flipH="1" rot="10800000">
            <a:off x="874716" y="434940"/>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48" name="Google Shape;548;p53"/>
          <p:cNvCxnSpPr/>
          <p:nvPr/>
        </p:nvCxnSpPr>
        <p:spPr>
          <a:xfrm flipH="1" rot="10800000">
            <a:off x="367075" y="1162303"/>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49" name="Google Shape;549;p53"/>
          <p:cNvCxnSpPr/>
          <p:nvPr/>
        </p:nvCxnSpPr>
        <p:spPr>
          <a:xfrm rot="10800000">
            <a:off x="1486174" y="434940"/>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50" name="Google Shape;550;p53"/>
          <p:cNvCxnSpPr/>
          <p:nvPr/>
        </p:nvCxnSpPr>
        <p:spPr>
          <a:xfrm rot="10800000">
            <a:off x="1600608" y="3156709"/>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51" name="Google Shape;551;p53"/>
          <p:cNvCxnSpPr/>
          <p:nvPr/>
        </p:nvCxnSpPr>
        <p:spPr>
          <a:xfrm>
            <a:off x="989150" y="3935861"/>
            <a:ext cx="57907" cy="347060"/>
          </a:xfrm>
          <a:prstGeom prst="straightConnector1">
            <a:avLst/>
          </a:prstGeom>
          <a:noFill/>
          <a:ln cap="flat" cmpd="sng" w="28575">
            <a:solidFill>
              <a:schemeClr val="accent1"/>
            </a:solidFill>
            <a:prstDash val="solid"/>
            <a:miter lim="800000"/>
            <a:headEnd len="sm" w="sm" type="none"/>
            <a:tailEnd len="sm" w="sm" type="none"/>
          </a:ln>
        </p:spPr>
      </p:cxnSp>
      <p:cxnSp>
        <p:nvCxnSpPr>
          <p:cNvPr id="552" name="Google Shape;552;p53"/>
          <p:cNvCxnSpPr/>
          <p:nvPr/>
        </p:nvCxnSpPr>
        <p:spPr>
          <a:xfrm flipH="1" rot="10800000">
            <a:off x="3650054" y="1165105"/>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53" name="Google Shape;553;p53"/>
          <p:cNvCxnSpPr/>
          <p:nvPr/>
        </p:nvCxnSpPr>
        <p:spPr>
          <a:xfrm flipH="1" rot="10800000">
            <a:off x="481440" y="3884072"/>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54" name="Google Shape;554;p53"/>
          <p:cNvCxnSpPr/>
          <p:nvPr/>
        </p:nvCxnSpPr>
        <p:spPr>
          <a:xfrm flipH="1" rot="10800000">
            <a:off x="989014" y="3156709"/>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55" name="Google Shape;555;p53"/>
          <p:cNvCxnSpPr/>
          <p:nvPr/>
        </p:nvCxnSpPr>
        <p:spPr>
          <a:xfrm>
            <a:off x="874716" y="1215521"/>
            <a:ext cx="57907" cy="347060"/>
          </a:xfrm>
          <a:prstGeom prst="straightConnector1">
            <a:avLst/>
          </a:prstGeom>
          <a:noFill/>
          <a:ln cap="flat" cmpd="sng" w="28575">
            <a:solidFill>
              <a:schemeClr val="accent1"/>
            </a:solidFill>
            <a:prstDash val="solid"/>
            <a:miter lim="800000"/>
            <a:headEnd len="sm" w="sm" type="none"/>
            <a:tailEnd len="sm" w="sm" type="none"/>
          </a:ln>
        </p:spPr>
      </p:cxnSp>
      <p:cxnSp>
        <p:nvCxnSpPr>
          <p:cNvPr id="556" name="Google Shape;556;p53"/>
          <p:cNvCxnSpPr/>
          <p:nvPr/>
        </p:nvCxnSpPr>
        <p:spPr>
          <a:xfrm flipH="1" rot="10800000">
            <a:off x="1519985" y="1188509"/>
            <a:ext cx="273758" cy="376146"/>
          </a:xfrm>
          <a:prstGeom prst="straightConnector1">
            <a:avLst/>
          </a:prstGeom>
          <a:noFill/>
          <a:ln cap="flat" cmpd="sng" w="28575">
            <a:solidFill>
              <a:schemeClr val="accent1"/>
            </a:solidFill>
            <a:prstDash val="solid"/>
            <a:miter lim="800000"/>
            <a:headEnd len="sm" w="sm" type="none"/>
            <a:tailEnd len="sm" w="sm" type="none"/>
          </a:ln>
        </p:spPr>
      </p:cxnSp>
      <p:cxnSp>
        <p:nvCxnSpPr>
          <p:cNvPr id="557" name="Google Shape;557;p53"/>
          <p:cNvCxnSpPr/>
          <p:nvPr/>
        </p:nvCxnSpPr>
        <p:spPr>
          <a:xfrm flipH="1" rot="10800000">
            <a:off x="874716" y="435654"/>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58" name="Google Shape;558;p53"/>
          <p:cNvCxnSpPr/>
          <p:nvPr/>
        </p:nvCxnSpPr>
        <p:spPr>
          <a:xfrm flipH="1" rot="10800000">
            <a:off x="367075" y="1163017"/>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59" name="Google Shape;559;p53"/>
          <p:cNvCxnSpPr/>
          <p:nvPr/>
        </p:nvCxnSpPr>
        <p:spPr>
          <a:xfrm rot="10800000">
            <a:off x="1486174" y="435654"/>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60" name="Google Shape;560;p53"/>
          <p:cNvCxnSpPr/>
          <p:nvPr/>
        </p:nvCxnSpPr>
        <p:spPr>
          <a:xfrm flipH="1" rot="10800000">
            <a:off x="4802964" y="1187800"/>
            <a:ext cx="273757" cy="376146"/>
          </a:xfrm>
          <a:prstGeom prst="straightConnector1">
            <a:avLst/>
          </a:prstGeom>
          <a:noFill/>
          <a:ln cap="flat" cmpd="sng" w="28575">
            <a:solidFill>
              <a:schemeClr val="accent1"/>
            </a:solidFill>
            <a:prstDash val="solid"/>
            <a:miter lim="800000"/>
            <a:headEnd len="sm" w="sm" type="none"/>
            <a:tailEnd len="sm" w="sm" type="none"/>
          </a:ln>
        </p:spPr>
      </p:cxnSp>
      <p:cxnSp>
        <p:nvCxnSpPr>
          <p:cNvPr id="561" name="Google Shape;561;p53"/>
          <p:cNvCxnSpPr/>
          <p:nvPr/>
        </p:nvCxnSpPr>
        <p:spPr>
          <a:xfrm rot="10800000">
            <a:off x="4883453" y="3155995"/>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62" name="Google Shape;562;p53"/>
          <p:cNvCxnSpPr/>
          <p:nvPr/>
        </p:nvCxnSpPr>
        <p:spPr>
          <a:xfrm flipH="1" rot="10800000">
            <a:off x="4157695" y="434945"/>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63" name="Google Shape;563;p53"/>
          <p:cNvCxnSpPr/>
          <p:nvPr/>
        </p:nvCxnSpPr>
        <p:spPr>
          <a:xfrm rot="10800000">
            <a:off x="4769153" y="434100"/>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64" name="Google Shape;564;p53"/>
          <p:cNvCxnSpPr/>
          <p:nvPr/>
        </p:nvCxnSpPr>
        <p:spPr>
          <a:xfrm rot="10800000">
            <a:off x="1600608" y="3154635"/>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65" name="Google Shape;565;p53"/>
          <p:cNvCxnSpPr/>
          <p:nvPr/>
        </p:nvCxnSpPr>
        <p:spPr>
          <a:xfrm>
            <a:off x="989150" y="3933788"/>
            <a:ext cx="57907" cy="347060"/>
          </a:xfrm>
          <a:prstGeom prst="straightConnector1">
            <a:avLst/>
          </a:prstGeom>
          <a:noFill/>
          <a:ln cap="flat" cmpd="sng" w="28575">
            <a:solidFill>
              <a:schemeClr val="accent1"/>
            </a:solidFill>
            <a:prstDash val="solid"/>
            <a:miter lim="800000"/>
            <a:headEnd len="sm" w="sm" type="none"/>
            <a:tailEnd len="sm" w="sm" type="none"/>
          </a:ln>
        </p:spPr>
      </p:cxnSp>
      <p:cxnSp>
        <p:nvCxnSpPr>
          <p:cNvPr id="566" name="Google Shape;566;p53"/>
          <p:cNvCxnSpPr/>
          <p:nvPr/>
        </p:nvCxnSpPr>
        <p:spPr>
          <a:xfrm flipH="1" rot="10800000">
            <a:off x="3650054" y="1163031"/>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67" name="Google Shape;567;p53"/>
          <p:cNvCxnSpPr/>
          <p:nvPr/>
        </p:nvCxnSpPr>
        <p:spPr>
          <a:xfrm flipH="1" rot="10800000">
            <a:off x="481440" y="3881998"/>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68" name="Google Shape;568;p53"/>
          <p:cNvCxnSpPr/>
          <p:nvPr/>
        </p:nvCxnSpPr>
        <p:spPr>
          <a:xfrm flipH="1" rot="10800000">
            <a:off x="989014" y="3154635"/>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69" name="Google Shape;569;p53"/>
          <p:cNvCxnSpPr/>
          <p:nvPr/>
        </p:nvCxnSpPr>
        <p:spPr>
          <a:xfrm>
            <a:off x="874716" y="1213447"/>
            <a:ext cx="57907" cy="347060"/>
          </a:xfrm>
          <a:prstGeom prst="straightConnector1">
            <a:avLst/>
          </a:prstGeom>
          <a:noFill/>
          <a:ln cap="flat" cmpd="sng" w="28575">
            <a:solidFill>
              <a:schemeClr val="accent1"/>
            </a:solidFill>
            <a:prstDash val="solid"/>
            <a:miter lim="800000"/>
            <a:headEnd len="sm" w="sm" type="none"/>
            <a:tailEnd len="sm" w="sm" type="none"/>
          </a:ln>
        </p:spPr>
      </p:cxnSp>
      <p:cxnSp>
        <p:nvCxnSpPr>
          <p:cNvPr id="570" name="Google Shape;570;p53"/>
          <p:cNvCxnSpPr/>
          <p:nvPr/>
        </p:nvCxnSpPr>
        <p:spPr>
          <a:xfrm flipH="1" rot="10800000">
            <a:off x="1519985" y="1186435"/>
            <a:ext cx="273758" cy="376146"/>
          </a:xfrm>
          <a:prstGeom prst="straightConnector1">
            <a:avLst/>
          </a:prstGeom>
          <a:noFill/>
          <a:ln cap="flat" cmpd="sng" w="28575">
            <a:solidFill>
              <a:schemeClr val="accent1"/>
            </a:solidFill>
            <a:prstDash val="solid"/>
            <a:miter lim="800000"/>
            <a:headEnd len="sm" w="sm" type="none"/>
            <a:tailEnd len="sm" w="sm" type="none"/>
          </a:ln>
        </p:spPr>
      </p:cxnSp>
      <p:cxnSp>
        <p:nvCxnSpPr>
          <p:cNvPr id="571" name="Google Shape;571;p53"/>
          <p:cNvCxnSpPr/>
          <p:nvPr/>
        </p:nvCxnSpPr>
        <p:spPr>
          <a:xfrm flipH="1" rot="10800000">
            <a:off x="874716" y="433580"/>
            <a:ext cx="291985" cy="392611"/>
          </a:xfrm>
          <a:prstGeom prst="straightConnector1">
            <a:avLst/>
          </a:prstGeom>
          <a:noFill/>
          <a:ln cap="flat" cmpd="sng" w="28575">
            <a:solidFill>
              <a:schemeClr val="accent1"/>
            </a:solidFill>
            <a:prstDash val="solid"/>
            <a:miter lim="800000"/>
            <a:headEnd len="sm" w="sm" type="none"/>
            <a:tailEnd len="sm" w="sm" type="none"/>
          </a:ln>
        </p:spPr>
      </p:cxnSp>
      <p:cxnSp>
        <p:nvCxnSpPr>
          <p:cNvPr id="572" name="Google Shape;572;p53"/>
          <p:cNvCxnSpPr/>
          <p:nvPr/>
        </p:nvCxnSpPr>
        <p:spPr>
          <a:xfrm flipH="1" rot="10800000">
            <a:off x="367075" y="1160943"/>
            <a:ext cx="289432" cy="404914"/>
          </a:xfrm>
          <a:prstGeom prst="straightConnector1">
            <a:avLst/>
          </a:prstGeom>
          <a:noFill/>
          <a:ln cap="flat" cmpd="sng" w="28575">
            <a:solidFill>
              <a:schemeClr val="accent1"/>
            </a:solidFill>
            <a:prstDash val="solid"/>
            <a:miter lim="800000"/>
            <a:headEnd len="sm" w="sm" type="none"/>
            <a:tailEnd len="sm" w="sm" type="none"/>
          </a:ln>
        </p:spPr>
      </p:cxnSp>
      <p:cxnSp>
        <p:nvCxnSpPr>
          <p:cNvPr id="573" name="Google Shape;573;p53"/>
          <p:cNvCxnSpPr/>
          <p:nvPr/>
        </p:nvCxnSpPr>
        <p:spPr>
          <a:xfrm rot="10800000">
            <a:off x="1486174" y="433580"/>
            <a:ext cx="307568" cy="365599"/>
          </a:xfrm>
          <a:prstGeom prst="straightConnector1">
            <a:avLst/>
          </a:prstGeom>
          <a:noFill/>
          <a:ln cap="flat" cmpd="sng" w="28575">
            <a:solidFill>
              <a:schemeClr val="accent1"/>
            </a:solidFill>
            <a:prstDash val="solid"/>
            <a:miter lim="800000"/>
            <a:headEnd len="sm" w="sm" type="none"/>
            <a:tailEnd len="sm" w="sm" type="none"/>
          </a:ln>
        </p:spPr>
      </p:cxnSp>
      <p:cxnSp>
        <p:nvCxnSpPr>
          <p:cNvPr id="574" name="Google Shape;574;p53"/>
          <p:cNvCxnSpPr/>
          <p:nvPr/>
        </p:nvCxnSpPr>
        <p:spPr>
          <a:xfrm flipH="1" rot="10800000">
            <a:off x="4271995" y="3157895"/>
            <a:ext cx="291985" cy="392794"/>
          </a:xfrm>
          <a:prstGeom prst="straightConnector1">
            <a:avLst/>
          </a:prstGeom>
          <a:noFill/>
          <a:ln cap="flat" cmpd="sng" w="28575">
            <a:solidFill>
              <a:srgbClr val="D8E2F3"/>
            </a:solidFill>
            <a:prstDash val="solid"/>
            <a:miter lim="800000"/>
            <a:headEnd len="sm" w="sm" type="none"/>
            <a:tailEnd len="sm" w="sm" type="none"/>
          </a:ln>
        </p:spPr>
      </p:cxnSp>
      <p:cxnSp>
        <p:nvCxnSpPr>
          <p:cNvPr id="575" name="Google Shape;575;p53"/>
          <p:cNvCxnSpPr/>
          <p:nvPr/>
        </p:nvCxnSpPr>
        <p:spPr>
          <a:xfrm flipH="1" rot="10800000">
            <a:off x="3764354" y="3885440"/>
            <a:ext cx="289432" cy="404914"/>
          </a:xfrm>
          <a:prstGeom prst="straightConnector1">
            <a:avLst/>
          </a:prstGeom>
          <a:noFill/>
          <a:ln cap="flat" cmpd="sng" w="28575">
            <a:solidFill>
              <a:srgbClr val="D8E2F3"/>
            </a:solidFill>
            <a:prstDash val="solid"/>
            <a:miter lim="800000"/>
            <a:headEnd len="sm" w="sm" type="none"/>
            <a:tailEnd len="sm" w="sm" type="none"/>
          </a:ln>
        </p:spPr>
      </p:cxnSp>
      <p:cxnSp>
        <p:nvCxnSpPr>
          <p:cNvPr id="576" name="Google Shape;576;p53"/>
          <p:cNvCxnSpPr/>
          <p:nvPr/>
        </p:nvCxnSpPr>
        <p:spPr>
          <a:xfrm flipH="1" rot="10800000">
            <a:off x="4802964" y="1187626"/>
            <a:ext cx="273757" cy="376146"/>
          </a:xfrm>
          <a:prstGeom prst="straightConnector1">
            <a:avLst/>
          </a:prstGeom>
          <a:noFill/>
          <a:ln cap="flat" cmpd="sng" w="28575">
            <a:solidFill>
              <a:srgbClr val="D8E2F3"/>
            </a:solidFill>
            <a:prstDash val="solid"/>
            <a:miter lim="800000"/>
            <a:headEnd len="sm" w="sm" type="none"/>
            <a:tailEnd len="sm" w="sm" type="none"/>
          </a:ln>
        </p:spPr>
      </p:cxnSp>
      <p:cxnSp>
        <p:nvCxnSpPr>
          <p:cNvPr id="577" name="Google Shape;577;p53"/>
          <p:cNvCxnSpPr/>
          <p:nvPr/>
        </p:nvCxnSpPr>
        <p:spPr>
          <a:xfrm rot="10800000">
            <a:off x="4883453" y="3155821"/>
            <a:ext cx="307568" cy="365599"/>
          </a:xfrm>
          <a:prstGeom prst="straightConnector1">
            <a:avLst/>
          </a:prstGeom>
          <a:noFill/>
          <a:ln cap="flat" cmpd="sng" w="28575">
            <a:solidFill>
              <a:srgbClr val="D8E2F3"/>
            </a:solidFill>
            <a:prstDash val="solid"/>
            <a:miter lim="800000"/>
            <a:headEnd len="sm" w="sm" type="none"/>
            <a:tailEnd len="sm" w="sm" type="none"/>
          </a:ln>
        </p:spPr>
      </p:cxnSp>
      <p:cxnSp>
        <p:nvCxnSpPr>
          <p:cNvPr id="578" name="Google Shape;578;p53"/>
          <p:cNvCxnSpPr/>
          <p:nvPr/>
        </p:nvCxnSpPr>
        <p:spPr>
          <a:xfrm flipH="1" rot="10800000">
            <a:off x="4157695" y="434771"/>
            <a:ext cx="291985" cy="392611"/>
          </a:xfrm>
          <a:prstGeom prst="straightConnector1">
            <a:avLst/>
          </a:prstGeom>
          <a:noFill/>
          <a:ln cap="flat" cmpd="sng" w="28575">
            <a:solidFill>
              <a:srgbClr val="D8E2F3"/>
            </a:solidFill>
            <a:prstDash val="solid"/>
            <a:miter lim="800000"/>
            <a:headEnd len="sm" w="sm" type="none"/>
            <a:tailEnd len="sm" w="sm" type="none"/>
          </a:ln>
        </p:spPr>
      </p:cxnSp>
      <p:cxnSp>
        <p:nvCxnSpPr>
          <p:cNvPr id="579" name="Google Shape;579;p53"/>
          <p:cNvCxnSpPr/>
          <p:nvPr/>
        </p:nvCxnSpPr>
        <p:spPr>
          <a:xfrm rot="10800000">
            <a:off x="4769153" y="433926"/>
            <a:ext cx="307568" cy="365599"/>
          </a:xfrm>
          <a:prstGeom prst="straightConnector1">
            <a:avLst/>
          </a:prstGeom>
          <a:noFill/>
          <a:ln cap="flat" cmpd="sng" w="28575">
            <a:solidFill>
              <a:srgbClr val="D8E2F3"/>
            </a:solidFill>
            <a:prstDash val="solid"/>
            <a:miter lim="800000"/>
            <a:headEnd len="sm" w="sm" type="none"/>
            <a:tailEnd len="sm" w="sm" type="none"/>
          </a:ln>
        </p:spPr>
      </p:cxnSp>
      <p:cxnSp>
        <p:nvCxnSpPr>
          <p:cNvPr id="580" name="Google Shape;580;p53"/>
          <p:cNvCxnSpPr/>
          <p:nvPr/>
        </p:nvCxnSpPr>
        <p:spPr>
          <a:xfrm rot="10800000">
            <a:off x="1600608" y="3154461"/>
            <a:ext cx="307568" cy="365599"/>
          </a:xfrm>
          <a:prstGeom prst="straightConnector1">
            <a:avLst/>
          </a:prstGeom>
          <a:noFill/>
          <a:ln cap="flat" cmpd="sng" w="28575">
            <a:solidFill>
              <a:srgbClr val="D8E2F3"/>
            </a:solidFill>
            <a:prstDash val="solid"/>
            <a:miter lim="800000"/>
            <a:headEnd len="sm" w="sm" type="none"/>
            <a:tailEnd len="sm" w="sm" type="none"/>
          </a:ln>
        </p:spPr>
      </p:cxnSp>
      <p:cxnSp>
        <p:nvCxnSpPr>
          <p:cNvPr id="581" name="Google Shape;581;p53"/>
          <p:cNvCxnSpPr/>
          <p:nvPr/>
        </p:nvCxnSpPr>
        <p:spPr>
          <a:xfrm>
            <a:off x="989150" y="3933613"/>
            <a:ext cx="57907" cy="347060"/>
          </a:xfrm>
          <a:prstGeom prst="straightConnector1">
            <a:avLst/>
          </a:prstGeom>
          <a:noFill/>
          <a:ln cap="flat" cmpd="sng" w="28575">
            <a:solidFill>
              <a:srgbClr val="D8E2F3"/>
            </a:solidFill>
            <a:prstDash val="solid"/>
            <a:miter lim="800000"/>
            <a:headEnd len="sm" w="sm" type="none"/>
            <a:tailEnd len="sm" w="sm" type="none"/>
          </a:ln>
        </p:spPr>
      </p:cxnSp>
      <p:cxnSp>
        <p:nvCxnSpPr>
          <p:cNvPr id="582" name="Google Shape;582;p53"/>
          <p:cNvCxnSpPr/>
          <p:nvPr/>
        </p:nvCxnSpPr>
        <p:spPr>
          <a:xfrm flipH="1" rot="10800000">
            <a:off x="3650054" y="1162857"/>
            <a:ext cx="289432" cy="404914"/>
          </a:xfrm>
          <a:prstGeom prst="straightConnector1">
            <a:avLst/>
          </a:prstGeom>
          <a:noFill/>
          <a:ln cap="flat" cmpd="sng" w="28575">
            <a:solidFill>
              <a:srgbClr val="D8E2F3"/>
            </a:solidFill>
            <a:prstDash val="solid"/>
            <a:miter lim="800000"/>
            <a:headEnd len="sm" w="sm" type="none"/>
            <a:tailEnd len="sm" w="sm" type="none"/>
          </a:ln>
        </p:spPr>
      </p:cxnSp>
      <p:cxnSp>
        <p:nvCxnSpPr>
          <p:cNvPr id="583" name="Google Shape;583;p53"/>
          <p:cNvCxnSpPr/>
          <p:nvPr/>
        </p:nvCxnSpPr>
        <p:spPr>
          <a:xfrm flipH="1" rot="10800000">
            <a:off x="481440" y="3881824"/>
            <a:ext cx="289432" cy="404914"/>
          </a:xfrm>
          <a:prstGeom prst="straightConnector1">
            <a:avLst/>
          </a:prstGeom>
          <a:noFill/>
          <a:ln cap="flat" cmpd="sng" w="28575">
            <a:solidFill>
              <a:srgbClr val="D8E2F3"/>
            </a:solidFill>
            <a:prstDash val="solid"/>
            <a:miter lim="800000"/>
            <a:headEnd len="sm" w="sm" type="none"/>
            <a:tailEnd len="sm" w="sm" type="none"/>
          </a:ln>
        </p:spPr>
      </p:cxnSp>
      <p:cxnSp>
        <p:nvCxnSpPr>
          <p:cNvPr id="584" name="Google Shape;584;p53"/>
          <p:cNvCxnSpPr/>
          <p:nvPr/>
        </p:nvCxnSpPr>
        <p:spPr>
          <a:xfrm flipH="1" rot="10800000">
            <a:off x="989014" y="3154461"/>
            <a:ext cx="291985" cy="392611"/>
          </a:xfrm>
          <a:prstGeom prst="straightConnector1">
            <a:avLst/>
          </a:prstGeom>
          <a:noFill/>
          <a:ln cap="flat" cmpd="sng" w="28575">
            <a:solidFill>
              <a:srgbClr val="D8E2F3"/>
            </a:solidFill>
            <a:prstDash val="solid"/>
            <a:miter lim="800000"/>
            <a:headEnd len="sm" w="sm" type="none"/>
            <a:tailEnd len="sm" w="sm" type="none"/>
          </a:ln>
        </p:spPr>
      </p:cxnSp>
      <p:cxnSp>
        <p:nvCxnSpPr>
          <p:cNvPr id="585" name="Google Shape;585;p53"/>
          <p:cNvCxnSpPr/>
          <p:nvPr/>
        </p:nvCxnSpPr>
        <p:spPr>
          <a:xfrm>
            <a:off x="874716" y="1213273"/>
            <a:ext cx="57907" cy="347060"/>
          </a:xfrm>
          <a:prstGeom prst="straightConnector1">
            <a:avLst/>
          </a:prstGeom>
          <a:noFill/>
          <a:ln cap="flat" cmpd="sng" w="28575">
            <a:solidFill>
              <a:srgbClr val="D8E2F3"/>
            </a:solidFill>
            <a:prstDash val="solid"/>
            <a:miter lim="800000"/>
            <a:headEnd len="sm" w="sm" type="none"/>
            <a:tailEnd len="sm" w="sm" type="none"/>
          </a:ln>
        </p:spPr>
      </p:cxnSp>
      <p:cxnSp>
        <p:nvCxnSpPr>
          <p:cNvPr id="586" name="Google Shape;586;p53"/>
          <p:cNvCxnSpPr/>
          <p:nvPr/>
        </p:nvCxnSpPr>
        <p:spPr>
          <a:xfrm flipH="1" rot="10800000">
            <a:off x="1519985" y="1186261"/>
            <a:ext cx="273758" cy="376146"/>
          </a:xfrm>
          <a:prstGeom prst="straightConnector1">
            <a:avLst/>
          </a:prstGeom>
          <a:noFill/>
          <a:ln cap="flat" cmpd="sng" w="28575">
            <a:solidFill>
              <a:srgbClr val="D8E2F3"/>
            </a:solidFill>
            <a:prstDash val="solid"/>
            <a:miter lim="800000"/>
            <a:headEnd len="sm" w="sm" type="none"/>
            <a:tailEnd len="sm" w="sm" type="none"/>
          </a:ln>
        </p:spPr>
      </p:cxnSp>
      <p:cxnSp>
        <p:nvCxnSpPr>
          <p:cNvPr id="587" name="Google Shape;587;p53"/>
          <p:cNvCxnSpPr/>
          <p:nvPr/>
        </p:nvCxnSpPr>
        <p:spPr>
          <a:xfrm flipH="1" rot="10800000">
            <a:off x="874716" y="433406"/>
            <a:ext cx="291985" cy="392611"/>
          </a:xfrm>
          <a:prstGeom prst="straightConnector1">
            <a:avLst/>
          </a:prstGeom>
          <a:noFill/>
          <a:ln cap="flat" cmpd="sng" w="28575">
            <a:solidFill>
              <a:srgbClr val="D8E2F3"/>
            </a:solidFill>
            <a:prstDash val="solid"/>
            <a:miter lim="800000"/>
            <a:headEnd len="sm" w="sm" type="none"/>
            <a:tailEnd len="sm" w="sm" type="none"/>
          </a:ln>
        </p:spPr>
      </p:cxnSp>
      <p:cxnSp>
        <p:nvCxnSpPr>
          <p:cNvPr id="588" name="Google Shape;588;p53"/>
          <p:cNvCxnSpPr/>
          <p:nvPr/>
        </p:nvCxnSpPr>
        <p:spPr>
          <a:xfrm flipH="1" rot="10800000">
            <a:off x="367075" y="1160769"/>
            <a:ext cx="289432" cy="404914"/>
          </a:xfrm>
          <a:prstGeom prst="straightConnector1">
            <a:avLst/>
          </a:prstGeom>
          <a:noFill/>
          <a:ln cap="flat" cmpd="sng" w="28575">
            <a:solidFill>
              <a:srgbClr val="D8E2F3"/>
            </a:solidFill>
            <a:prstDash val="solid"/>
            <a:miter lim="800000"/>
            <a:headEnd len="sm" w="sm" type="none"/>
            <a:tailEnd len="sm" w="sm" type="none"/>
          </a:ln>
        </p:spPr>
      </p:cxnSp>
      <p:cxnSp>
        <p:nvCxnSpPr>
          <p:cNvPr id="589" name="Google Shape;589;p53"/>
          <p:cNvCxnSpPr/>
          <p:nvPr/>
        </p:nvCxnSpPr>
        <p:spPr>
          <a:xfrm rot="10800000">
            <a:off x="1486174" y="433406"/>
            <a:ext cx="307568" cy="365599"/>
          </a:xfrm>
          <a:prstGeom prst="straightConnector1">
            <a:avLst/>
          </a:prstGeom>
          <a:noFill/>
          <a:ln cap="flat" cmpd="sng" w="28575">
            <a:solidFill>
              <a:srgbClr val="D8E2F3"/>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25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500"/>
                                        <p:tgtEl>
                                          <p:spTgt spid="422"/>
                                        </p:tgtEl>
                                        <p:attrNameLst>
                                          <p:attrName>ppt_w</p:attrName>
                                        </p:attrNameLst>
                                      </p:cBhvr>
                                      <p:tavLst>
                                        <p:tav fmla="" tm="0">
                                          <p:val>
                                            <p:strVal val="0"/>
                                          </p:val>
                                        </p:tav>
                                        <p:tav fmla="" tm="100000">
                                          <p:val>
                                            <p:strVal val="#ppt_w"/>
                                          </p:val>
                                        </p:tav>
                                      </p:tavLst>
                                    </p:anim>
                                    <p:anim calcmode="lin" valueType="num">
                                      <p:cBhvr additive="base">
                                        <p:cTn dur="500"/>
                                        <p:tgtEl>
                                          <p:spTgt spid="4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500"/>
                                        <p:tgtEl>
                                          <p:spTgt spid="423"/>
                                        </p:tgtEl>
                                        <p:attrNameLst>
                                          <p:attrName>ppt_w</p:attrName>
                                        </p:attrNameLst>
                                      </p:cBhvr>
                                      <p:tavLst>
                                        <p:tav fmla="" tm="0">
                                          <p:val>
                                            <p:strVal val="0"/>
                                          </p:val>
                                        </p:tav>
                                        <p:tav fmla="" tm="100000">
                                          <p:val>
                                            <p:strVal val="#ppt_w"/>
                                          </p:val>
                                        </p:tav>
                                      </p:tavLst>
                                    </p:anim>
                                    <p:anim calcmode="lin" valueType="num">
                                      <p:cBhvr additive="base">
                                        <p:cTn dur="500"/>
                                        <p:tgtEl>
                                          <p:spTgt spid="42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500"/>
                                        <p:tgtEl>
                                          <p:spTgt spid="424"/>
                                        </p:tgtEl>
                                        <p:attrNameLst>
                                          <p:attrName>ppt_w</p:attrName>
                                        </p:attrNameLst>
                                      </p:cBhvr>
                                      <p:tavLst>
                                        <p:tav fmla="" tm="0">
                                          <p:val>
                                            <p:strVal val="0"/>
                                          </p:val>
                                        </p:tav>
                                        <p:tav fmla="" tm="100000">
                                          <p:val>
                                            <p:strVal val="#ppt_w"/>
                                          </p:val>
                                        </p:tav>
                                      </p:tavLst>
                                    </p:anim>
                                    <p:anim calcmode="lin" valueType="num">
                                      <p:cBhvr additive="base">
                                        <p:cTn dur="500"/>
                                        <p:tgtEl>
                                          <p:spTgt spid="4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500"/>
                                        <p:tgtEl>
                                          <p:spTgt spid="425"/>
                                        </p:tgtEl>
                                        <p:attrNameLst>
                                          <p:attrName>ppt_w</p:attrName>
                                        </p:attrNameLst>
                                      </p:cBhvr>
                                      <p:tavLst>
                                        <p:tav fmla="" tm="0">
                                          <p:val>
                                            <p:strVal val="0"/>
                                          </p:val>
                                        </p:tav>
                                        <p:tav fmla="" tm="100000">
                                          <p:val>
                                            <p:strVal val="#ppt_w"/>
                                          </p:val>
                                        </p:tav>
                                      </p:tavLst>
                                    </p:anim>
                                    <p:anim calcmode="lin" valueType="num">
                                      <p:cBhvr additive="base">
                                        <p:cTn dur="500"/>
                                        <p:tgtEl>
                                          <p:spTgt spid="4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500"/>
                                        <p:tgtEl>
                                          <p:spTgt spid="426"/>
                                        </p:tgtEl>
                                        <p:attrNameLst>
                                          <p:attrName>ppt_w</p:attrName>
                                        </p:attrNameLst>
                                      </p:cBhvr>
                                      <p:tavLst>
                                        <p:tav fmla="" tm="0">
                                          <p:val>
                                            <p:strVal val="0"/>
                                          </p:val>
                                        </p:tav>
                                        <p:tav fmla="" tm="100000">
                                          <p:val>
                                            <p:strVal val="#ppt_w"/>
                                          </p:val>
                                        </p:tav>
                                      </p:tavLst>
                                    </p:anim>
                                    <p:anim calcmode="lin" valueType="num">
                                      <p:cBhvr additive="base">
                                        <p:cTn dur="500"/>
                                        <p:tgtEl>
                                          <p:spTgt spid="4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500"/>
                                        <p:tgtEl>
                                          <p:spTgt spid="427"/>
                                        </p:tgtEl>
                                        <p:attrNameLst>
                                          <p:attrName>ppt_w</p:attrName>
                                        </p:attrNameLst>
                                      </p:cBhvr>
                                      <p:tavLst>
                                        <p:tav fmla="" tm="0">
                                          <p:val>
                                            <p:strVal val="0"/>
                                          </p:val>
                                        </p:tav>
                                        <p:tav fmla="" tm="100000">
                                          <p:val>
                                            <p:strVal val="#ppt_w"/>
                                          </p:val>
                                        </p:tav>
                                      </p:tavLst>
                                    </p:anim>
                                    <p:anim calcmode="lin" valueType="num">
                                      <p:cBhvr additive="base">
                                        <p:cTn dur="500"/>
                                        <p:tgtEl>
                                          <p:spTgt spid="4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500"/>
                                        <p:tgtEl>
                                          <p:spTgt spid="428"/>
                                        </p:tgtEl>
                                        <p:attrNameLst>
                                          <p:attrName>ppt_w</p:attrName>
                                        </p:attrNameLst>
                                      </p:cBhvr>
                                      <p:tavLst>
                                        <p:tav fmla="" tm="0">
                                          <p:val>
                                            <p:strVal val="0"/>
                                          </p:val>
                                        </p:tav>
                                        <p:tav fmla="" tm="100000">
                                          <p:val>
                                            <p:strVal val="#ppt_w"/>
                                          </p:val>
                                        </p:tav>
                                      </p:tavLst>
                                    </p:anim>
                                    <p:anim calcmode="lin" valueType="num">
                                      <p:cBhvr additive="base">
                                        <p:cTn dur="500"/>
                                        <p:tgtEl>
                                          <p:spTgt spid="42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500"/>
                                        <p:tgtEl>
                                          <p:spTgt spid="429"/>
                                        </p:tgtEl>
                                        <p:attrNameLst>
                                          <p:attrName>ppt_w</p:attrName>
                                        </p:attrNameLst>
                                      </p:cBhvr>
                                      <p:tavLst>
                                        <p:tav fmla="" tm="0">
                                          <p:val>
                                            <p:strVal val="0"/>
                                          </p:val>
                                        </p:tav>
                                        <p:tav fmla="" tm="100000">
                                          <p:val>
                                            <p:strVal val="#ppt_w"/>
                                          </p:val>
                                        </p:tav>
                                      </p:tavLst>
                                    </p:anim>
                                    <p:anim calcmode="lin" valueType="num">
                                      <p:cBhvr additive="base">
                                        <p:cTn dur="500"/>
                                        <p:tgtEl>
                                          <p:spTgt spid="4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500"/>
                                        <p:tgtEl>
                                          <p:spTgt spid="430"/>
                                        </p:tgtEl>
                                        <p:attrNameLst>
                                          <p:attrName>ppt_w</p:attrName>
                                        </p:attrNameLst>
                                      </p:cBhvr>
                                      <p:tavLst>
                                        <p:tav fmla="" tm="0">
                                          <p:val>
                                            <p:strVal val="0"/>
                                          </p:val>
                                        </p:tav>
                                        <p:tav fmla="" tm="100000">
                                          <p:val>
                                            <p:strVal val="#ppt_w"/>
                                          </p:val>
                                        </p:tav>
                                      </p:tavLst>
                                    </p:anim>
                                    <p:anim calcmode="lin" valueType="num">
                                      <p:cBhvr additive="base">
                                        <p:cTn dur="500"/>
                                        <p:tgtEl>
                                          <p:spTgt spid="4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500"/>
                                        <p:tgtEl>
                                          <p:spTgt spid="431"/>
                                        </p:tgtEl>
                                        <p:attrNameLst>
                                          <p:attrName>ppt_w</p:attrName>
                                        </p:attrNameLst>
                                      </p:cBhvr>
                                      <p:tavLst>
                                        <p:tav fmla="" tm="0">
                                          <p:val>
                                            <p:strVal val="0"/>
                                          </p:val>
                                        </p:tav>
                                        <p:tav fmla="" tm="100000">
                                          <p:val>
                                            <p:strVal val="#ppt_w"/>
                                          </p:val>
                                        </p:tav>
                                      </p:tavLst>
                                    </p:anim>
                                    <p:anim calcmode="lin" valueType="num">
                                      <p:cBhvr additive="base">
                                        <p:cTn dur="500"/>
                                        <p:tgtEl>
                                          <p:spTgt spid="43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500"/>
                                        <p:tgtEl>
                                          <p:spTgt spid="432"/>
                                        </p:tgtEl>
                                        <p:attrNameLst>
                                          <p:attrName>ppt_w</p:attrName>
                                        </p:attrNameLst>
                                      </p:cBhvr>
                                      <p:tavLst>
                                        <p:tav fmla="" tm="0">
                                          <p:val>
                                            <p:strVal val="0"/>
                                          </p:val>
                                        </p:tav>
                                        <p:tav fmla="" tm="100000">
                                          <p:val>
                                            <p:strVal val="#ppt_w"/>
                                          </p:val>
                                        </p:tav>
                                      </p:tavLst>
                                    </p:anim>
                                    <p:anim calcmode="lin" valueType="num">
                                      <p:cBhvr additive="base">
                                        <p:cTn dur="500"/>
                                        <p:tgtEl>
                                          <p:spTgt spid="4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3"/>
                                        </p:tgtEl>
                                        <p:attrNameLst>
                                          <p:attrName>style.visibility</p:attrName>
                                        </p:attrNameLst>
                                      </p:cBhvr>
                                      <p:to>
                                        <p:strVal val="visible"/>
                                      </p:to>
                                    </p:set>
                                    <p:anim calcmode="lin" valueType="num">
                                      <p:cBhvr additive="base">
                                        <p:cTn dur="500"/>
                                        <p:tgtEl>
                                          <p:spTgt spid="433"/>
                                        </p:tgtEl>
                                        <p:attrNameLst>
                                          <p:attrName>ppt_w</p:attrName>
                                        </p:attrNameLst>
                                      </p:cBhvr>
                                      <p:tavLst>
                                        <p:tav fmla="" tm="0">
                                          <p:val>
                                            <p:strVal val="0"/>
                                          </p:val>
                                        </p:tav>
                                        <p:tav fmla="" tm="100000">
                                          <p:val>
                                            <p:strVal val="#ppt_w"/>
                                          </p:val>
                                        </p:tav>
                                      </p:tavLst>
                                    </p:anim>
                                    <p:anim calcmode="lin" valueType="num">
                                      <p:cBhvr additive="base">
                                        <p:cTn dur="500"/>
                                        <p:tgtEl>
                                          <p:spTgt spid="43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4"/>
                                        </p:tgtEl>
                                        <p:attrNameLst>
                                          <p:attrName>style.visibility</p:attrName>
                                        </p:attrNameLst>
                                      </p:cBhvr>
                                      <p:to>
                                        <p:strVal val="visible"/>
                                      </p:to>
                                    </p:set>
                                    <p:anim calcmode="lin" valueType="num">
                                      <p:cBhvr additive="base">
                                        <p:cTn dur="500"/>
                                        <p:tgtEl>
                                          <p:spTgt spid="434"/>
                                        </p:tgtEl>
                                        <p:attrNameLst>
                                          <p:attrName>ppt_w</p:attrName>
                                        </p:attrNameLst>
                                      </p:cBhvr>
                                      <p:tavLst>
                                        <p:tav fmla="" tm="0">
                                          <p:val>
                                            <p:strVal val="0"/>
                                          </p:val>
                                        </p:tav>
                                        <p:tav fmla="" tm="100000">
                                          <p:val>
                                            <p:strVal val="#ppt_w"/>
                                          </p:val>
                                        </p:tav>
                                      </p:tavLst>
                                    </p:anim>
                                    <p:anim calcmode="lin" valueType="num">
                                      <p:cBhvr additive="base">
                                        <p:cTn dur="500"/>
                                        <p:tgtEl>
                                          <p:spTgt spid="4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500"/>
                                        <p:tgtEl>
                                          <p:spTgt spid="435"/>
                                        </p:tgtEl>
                                        <p:attrNameLst>
                                          <p:attrName>ppt_w</p:attrName>
                                        </p:attrNameLst>
                                      </p:cBhvr>
                                      <p:tavLst>
                                        <p:tav fmla="" tm="0">
                                          <p:val>
                                            <p:strVal val="0"/>
                                          </p:val>
                                        </p:tav>
                                        <p:tav fmla="" tm="100000">
                                          <p:val>
                                            <p:strVal val="#ppt_w"/>
                                          </p:val>
                                        </p:tav>
                                      </p:tavLst>
                                    </p:anim>
                                    <p:anim calcmode="lin" valueType="num">
                                      <p:cBhvr additive="base">
                                        <p:cTn dur="500"/>
                                        <p:tgtEl>
                                          <p:spTgt spid="43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500"/>
                                        <p:tgtEl>
                                          <p:spTgt spid="436"/>
                                        </p:tgtEl>
                                        <p:attrNameLst>
                                          <p:attrName>ppt_w</p:attrName>
                                        </p:attrNameLst>
                                      </p:cBhvr>
                                      <p:tavLst>
                                        <p:tav fmla="" tm="0">
                                          <p:val>
                                            <p:strVal val="0"/>
                                          </p:val>
                                        </p:tav>
                                        <p:tav fmla="" tm="100000">
                                          <p:val>
                                            <p:strVal val="#ppt_w"/>
                                          </p:val>
                                        </p:tav>
                                      </p:tavLst>
                                    </p:anim>
                                    <p:anim calcmode="lin" valueType="num">
                                      <p:cBhvr additive="base">
                                        <p:cTn dur="500"/>
                                        <p:tgtEl>
                                          <p:spTgt spid="43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500"/>
                                        <p:tgtEl>
                                          <p:spTgt spid="437"/>
                                        </p:tgtEl>
                                        <p:attrNameLst>
                                          <p:attrName>ppt_w</p:attrName>
                                        </p:attrNameLst>
                                      </p:cBhvr>
                                      <p:tavLst>
                                        <p:tav fmla="" tm="0">
                                          <p:val>
                                            <p:strVal val="0"/>
                                          </p:val>
                                        </p:tav>
                                        <p:tav fmla="" tm="100000">
                                          <p:val>
                                            <p:strVal val="#ppt_w"/>
                                          </p:val>
                                        </p:tav>
                                      </p:tavLst>
                                    </p:anim>
                                    <p:anim calcmode="lin" valueType="num">
                                      <p:cBhvr additive="base">
                                        <p:cTn dur="500"/>
                                        <p:tgtEl>
                                          <p:spTgt spid="4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500"/>
                                        <p:tgtEl>
                                          <p:spTgt spid="438"/>
                                        </p:tgtEl>
                                        <p:attrNameLst>
                                          <p:attrName>ppt_w</p:attrName>
                                        </p:attrNameLst>
                                      </p:cBhvr>
                                      <p:tavLst>
                                        <p:tav fmla="" tm="0">
                                          <p:val>
                                            <p:strVal val="0"/>
                                          </p:val>
                                        </p:tav>
                                        <p:tav fmla="" tm="100000">
                                          <p:val>
                                            <p:strVal val="#ppt_w"/>
                                          </p:val>
                                        </p:tav>
                                      </p:tavLst>
                                    </p:anim>
                                    <p:anim calcmode="lin" valueType="num">
                                      <p:cBhvr additive="base">
                                        <p:cTn dur="500"/>
                                        <p:tgtEl>
                                          <p:spTgt spid="4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500"/>
                                        <p:tgtEl>
                                          <p:spTgt spid="439"/>
                                        </p:tgtEl>
                                        <p:attrNameLst>
                                          <p:attrName>ppt_w</p:attrName>
                                        </p:attrNameLst>
                                      </p:cBhvr>
                                      <p:tavLst>
                                        <p:tav fmla="" tm="0">
                                          <p:val>
                                            <p:strVal val="0"/>
                                          </p:val>
                                        </p:tav>
                                        <p:tav fmla="" tm="100000">
                                          <p:val>
                                            <p:strVal val="#ppt_w"/>
                                          </p:val>
                                        </p:tav>
                                      </p:tavLst>
                                    </p:anim>
                                    <p:anim calcmode="lin" valueType="num">
                                      <p:cBhvr additive="base">
                                        <p:cTn dur="500"/>
                                        <p:tgtEl>
                                          <p:spTgt spid="4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500"/>
                                        <p:tgtEl>
                                          <p:spTgt spid="440"/>
                                        </p:tgtEl>
                                        <p:attrNameLst>
                                          <p:attrName>ppt_w</p:attrName>
                                        </p:attrNameLst>
                                      </p:cBhvr>
                                      <p:tavLst>
                                        <p:tav fmla="" tm="0">
                                          <p:val>
                                            <p:strVal val="0"/>
                                          </p:val>
                                        </p:tav>
                                        <p:tav fmla="" tm="100000">
                                          <p:val>
                                            <p:strVal val="#ppt_w"/>
                                          </p:val>
                                        </p:tav>
                                      </p:tavLst>
                                    </p:anim>
                                    <p:anim calcmode="lin" valueType="num">
                                      <p:cBhvr additive="base">
                                        <p:cTn dur="500"/>
                                        <p:tgtEl>
                                          <p:spTgt spid="4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ppt_w</p:attrName>
                                        </p:attrNameLst>
                                      </p:cBhvr>
                                      <p:tavLst>
                                        <p:tav fmla="" tm="0">
                                          <p:val>
                                            <p:strVal val="0"/>
                                          </p:val>
                                        </p:tav>
                                        <p:tav fmla="" tm="100000">
                                          <p:val>
                                            <p:strVal val="#ppt_w"/>
                                          </p:val>
                                        </p:tav>
                                      </p:tavLst>
                                    </p:anim>
                                    <p:anim calcmode="lin" valueType="num">
                                      <p:cBhvr additive="base">
                                        <p:cTn dur="500"/>
                                        <p:tgtEl>
                                          <p:spTgt spid="4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500"/>
                                        <p:tgtEl>
                                          <p:spTgt spid="442"/>
                                        </p:tgtEl>
                                        <p:attrNameLst>
                                          <p:attrName>ppt_w</p:attrName>
                                        </p:attrNameLst>
                                      </p:cBhvr>
                                      <p:tavLst>
                                        <p:tav fmla="" tm="0">
                                          <p:val>
                                            <p:strVal val="0"/>
                                          </p:val>
                                        </p:tav>
                                        <p:tav fmla="" tm="100000">
                                          <p:val>
                                            <p:strVal val="#ppt_w"/>
                                          </p:val>
                                        </p:tav>
                                      </p:tavLst>
                                    </p:anim>
                                    <p:anim calcmode="lin" valueType="num">
                                      <p:cBhvr additive="base">
                                        <p:cTn dur="500"/>
                                        <p:tgtEl>
                                          <p:spTgt spid="4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500"/>
                                        <p:tgtEl>
                                          <p:spTgt spid="443"/>
                                        </p:tgtEl>
                                        <p:attrNameLst>
                                          <p:attrName>ppt_w</p:attrName>
                                        </p:attrNameLst>
                                      </p:cBhvr>
                                      <p:tavLst>
                                        <p:tav fmla="" tm="0">
                                          <p:val>
                                            <p:strVal val="0"/>
                                          </p:val>
                                        </p:tav>
                                        <p:tav fmla="" tm="100000">
                                          <p:val>
                                            <p:strVal val="#ppt_w"/>
                                          </p:val>
                                        </p:tav>
                                      </p:tavLst>
                                    </p:anim>
                                    <p:anim calcmode="lin" valueType="num">
                                      <p:cBhvr additive="base">
                                        <p:cTn dur="500"/>
                                        <p:tgtEl>
                                          <p:spTgt spid="44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500"/>
                                        <p:tgtEl>
                                          <p:spTgt spid="444"/>
                                        </p:tgtEl>
                                        <p:attrNameLst>
                                          <p:attrName>ppt_w</p:attrName>
                                        </p:attrNameLst>
                                      </p:cBhvr>
                                      <p:tavLst>
                                        <p:tav fmla="" tm="0">
                                          <p:val>
                                            <p:strVal val="0"/>
                                          </p:val>
                                        </p:tav>
                                        <p:tav fmla="" tm="100000">
                                          <p:val>
                                            <p:strVal val="#ppt_w"/>
                                          </p:val>
                                        </p:tav>
                                      </p:tavLst>
                                    </p:anim>
                                    <p:anim calcmode="lin" valueType="num">
                                      <p:cBhvr additive="base">
                                        <p:cTn dur="500"/>
                                        <p:tgtEl>
                                          <p:spTgt spid="4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500"/>
                                        <p:tgtEl>
                                          <p:spTgt spid="445"/>
                                        </p:tgtEl>
                                        <p:attrNameLst>
                                          <p:attrName>ppt_w</p:attrName>
                                        </p:attrNameLst>
                                      </p:cBhvr>
                                      <p:tavLst>
                                        <p:tav fmla="" tm="0">
                                          <p:val>
                                            <p:strVal val="0"/>
                                          </p:val>
                                        </p:tav>
                                        <p:tav fmla="" tm="100000">
                                          <p:val>
                                            <p:strVal val="#ppt_w"/>
                                          </p:val>
                                        </p:tav>
                                      </p:tavLst>
                                    </p:anim>
                                    <p:anim calcmode="lin" valueType="num">
                                      <p:cBhvr additive="base">
                                        <p:cTn dur="500"/>
                                        <p:tgtEl>
                                          <p:spTgt spid="4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46"/>
                                        </p:tgtEl>
                                        <p:attrNameLst>
                                          <p:attrName>style.visibility</p:attrName>
                                        </p:attrNameLst>
                                      </p:cBhvr>
                                      <p:to>
                                        <p:strVal val="visible"/>
                                      </p:to>
                                    </p:set>
                                    <p:anim calcmode="lin" valueType="num">
                                      <p:cBhvr additive="base">
                                        <p:cTn dur="500"/>
                                        <p:tgtEl>
                                          <p:spTgt spid="446"/>
                                        </p:tgtEl>
                                        <p:attrNameLst>
                                          <p:attrName>ppt_w</p:attrName>
                                        </p:attrNameLst>
                                      </p:cBhvr>
                                      <p:tavLst>
                                        <p:tav fmla="" tm="0">
                                          <p:val>
                                            <p:strVal val="0"/>
                                          </p:val>
                                        </p:tav>
                                        <p:tav fmla="" tm="100000">
                                          <p:val>
                                            <p:strVal val="#ppt_w"/>
                                          </p:val>
                                        </p:tav>
                                      </p:tavLst>
                                    </p:anim>
                                    <p:anim calcmode="lin" valueType="num">
                                      <p:cBhvr additive="base">
                                        <p:cTn dur="500"/>
                                        <p:tgtEl>
                                          <p:spTgt spid="4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500"/>
                                        <p:tgtEl>
                                          <p:spTgt spid="447"/>
                                        </p:tgtEl>
                                        <p:attrNameLst>
                                          <p:attrName>ppt_w</p:attrName>
                                        </p:attrNameLst>
                                      </p:cBhvr>
                                      <p:tavLst>
                                        <p:tav fmla="" tm="0">
                                          <p:val>
                                            <p:strVal val="0"/>
                                          </p:val>
                                        </p:tav>
                                        <p:tav fmla="" tm="100000">
                                          <p:val>
                                            <p:strVal val="#ppt_w"/>
                                          </p:val>
                                        </p:tav>
                                      </p:tavLst>
                                    </p:anim>
                                    <p:anim calcmode="lin" valueType="num">
                                      <p:cBhvr additive="base">
                                        <p:cTn dur="500"/>
                                        <p:tgtEl>
                                          <p:spTgt spid="4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48"/>
                                        </p:tgtEl>
                                        <p:attrNameLst>
                                          <p:attrName>style.visibility</p:attrName>
                                        </p:attrNameLst>
                                      </p:cBhvr>
                                      <p:to>
                                        <p:strVal val="visible"/>
                                      </p:to>
                                    </p:set>
                                    <p:anim calcmode="lin" valueType="num">
                                      <p:cBhvr additive="base">
                                        <p:cTn dur="500"/>
                                        <p:tgtEl>
                                          <p:spTgt spid="448"/>
                                        </p:tgtEl>
                                        <p:attrNameLst>
                                          <p:attrName>ppt_w</p:attrName>
                                        </p:attrNameLst>
                                      </p:cBhvr>
                                      <p:tavLst>
                                        <p:tav fmla="" tm="0">
                                          <p:val>
                                            <p:strVal val="0"/>
                                          </p:val>
                                        </p:tav>
                                        <p:tav fmla="" tm="100000">
                                          <p:val>
                                            <p:strVal val="#ppt_w"/>
                                          </p:val>
                                        </p:tav>
                                      </p:tavLst>
                                    </p:anim>
                                    <p:anim calcmode="lin" valueType="num">
                                      <p:cBhvr additive="base">
                                        <p:cTn dur="500"/>
                                        <p:tgtEl>
                                          <p:spTgt spid="4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500"/>
                                        <p:tgtEl>
                                          <p:spTgt spid="472"/>
                                        </p:tgtEl>
                                        <p:attrNameLst>
                                          <p:attrName>ppt_w</p:attrName>
                                        </p:attrNameLst>
                                      </p:cBhvr>
                                      <p:tavLst>
                                        <p:tav fmla="" tm="0">
                                          <p:val>
                                            <p:strVal val="0"/>
                                          </p:val>
                                        </p:tav>
                                        <p:tav fmla="" tm="100000">
                                          <p:val>
                                            <p:strVal val="#ppt_w"/>
                                          </p:val>
                                        </p:tav>
                                      </p:tavLst>
                                    </p:anim>
                                    <p:anim calcmode="lin" valueType="num">
                                      <p:cBhvr additive="base">
                                        <p:cTn dur="500"/>
                                        <p:tgtEl>
                                          <p:spTgt spid="4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500"/>
                                        <p:tgtEl>
                                          <p:spTgt spid="474"/>
                                        </p:tgtEl>
                                        <p:attrNameLst>
                                          <p:attrName>ppt_w</p:attrName>
                                        </p:attrNameLst>
                                      </p:cBhvr>
                                      <p:tavLst>
                                        <p:tav fmla="" tm="0">
                                          <p:val>
                                            <p:strVal val="0"/>
                                          </p:val>
                                        </p:tav>
                                        <p:tav fmla="" tm="100000">
                                          <p:val>
                                            <p:strVal val="#ppt_w"/>
                                          </p:val>
                                        </p:tav>
                                      </p:tavLst>
                                    </p:anim>
                                    <p:anim calcmode="lin" valueType="num">
                                      <p:cBhvr additive="base">
                                        <p:cTn dur="500"/>
                                        <p:tgtEl>
                                          <p:spTgt spid="4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500"/>
                                        <p:tgtEl>
                                          <p:spTgt spid="475"/>
                                        </p:tgtEl>
                                        <p:attrNameLst>
                                          <p:attrName>ppt_w</p:attrName>
                                        </p:attrNameLst>
                                      </p:cBhvr>
                                      <p:tavLst>
                                        <p:tav fmla="" tm="0">
                                          <p:val>
                                            <p:strVal val="0"/>
                                          </p:val>
                                        </p:tav>
                                        <p:tav fmla="" tm="100000">
                                          <p:val>
                                            <p:strVal val="#ppt_w"/>
                                          </p:val>
                                        </p:tav>
                                      </p:tavLst>
                                    </p:anim>
                                    <p:anim calcmode="lin" valueType="num">
                                      <p:cBhvr additive="base">
                                        <p:cTn dur="500"/>
                                        <p:tgtEl>
                                          <p:spTgt spid="47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500"/>
                                        <p:tgtEl>
                                          <p:spTgt spid="476"/>
                                        </p:tgtEl>
                                        <p:attrNameLst>
                                          <p:attrName>ppt_w</p:attrName>
                                        </p:attrNameLst>
                                      </p:cBhvr>
                                      <p:tavLst>
                                        <p:tav fmla="" tm="0">
                                          <p:val>
                                            <p:strVal val="0"/>
                                          </p:val>
                                        </p:tav>
                                        <p:tav fmla="" tm="100000">
                                          <p:val>
                                            <p:strVal val="#ppt_w"/>
                                          </p:val>
                                        </p:tav>
                                      </p:tavLst>
                                    </p:anim>
                                    <p:anim calcmode="lin" valueType="num">
                                      <p:cBhvr additive="base">
                                        <p:cTn dur="500"/>
                                        <p:tgtEl>
                                          <p:spTgt spid="4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7"/>
                                        </p:tgtEl>
                                        <p:attrNameLst>
                                          <p:attrName>style.visibility</p:attrName>
                                        </p:attrNameLst>
                                      </p:cBhvr>
                                      <p:to>
                                        <p:strVal val="visible"/>
                                      </p:to>
                                    </p:set>
                                    <p:anim calcmode="lin" valueType="num">
                                      <p:cBhvr additive="base">
                                        <p:cTn dur="500"/>
                                        <p:tgtEl>
                                          <p:spTgt spid="477"/>
                                        </p:tgtEl>
                                        <p:attrNameLst>
                                          <p:attrName>ppt_w</p:attrName>
                                        </p:attrNameLst>
                                      </p:cBhvr>
                                      <p:tavLst>
                                        <p:tav fmla="" tm="0">
                                          <p:val>
                                            <p:strVal val="0"/>
                                          </p:val>
                                        </p:tav>
                                        <p:tav fmla="" tm="100000">
                                          <p:val>
                                            <p:strVal val="#ppt_w"/>
                                          </p:val>
                                        </p:tav>
                                      </p:tavLst>
                                    </p:anim>
                                    <p:anim calcmode="lin" valueType="num">
                                      <p:cBhvr additive="base">
                                        <p:cTn dur="500"/>
                                        <p:tgtEl>
                                          <p:spTgt spid="4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500"/>
                                        <p:tgtEl>
                                          <p:spTgt spid="478"/>
                                        </p:tgtEl>
                                        <p:attrNameLst>
                                          <p:attrName>ppt_w</p:attrName>
                                        </p:attrNameLst>
                                      </p:cBhvr>
                                      <p:tavLst>
                                        <p:tav fmla="" tm="0">
                                          <p:val>
                                            <p:strVal val="0"/>
                                          </p:val>
                                        </p:tav>
                                        <p:tav fmla="" tm="100000">
                                          <p:val>
                                            <p:strVal val="#ppt_w"/>
                                          </p:val>
                                        </p:tav>
                                      </p:tavLst>
                                    </p:anim>
                                    <p:anim calcmode="lin" valueType="num">
                                      <p:cBhvr additive="base">
                                        <p:cTn dur="500"/>
                                        <p:tgtEl>
                                          <p:spTgt spid="47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ppt_w</p:attrName>
                                        </p:attrNameLst>
                                      </p:cBhvr>
                                      <p:tavLst>
                                        <p:tav fmla="" tm="0">
                                          <p:val>
                                            <p:strVal val="0"/>
                                          </p:val>
                                        </p:tav>
                                        <p:tav fmla="" tm="100000">
                                          <p:val>
                                            <p:strVal val="#ppt_w"/>
                                          </p:val>
                                        </p:tav>
                                      </p:tavLst>
                                    </p:anim>
                                    <p:anim calcmode="lin" valueType="num">
                                      <p:cBhvr additive="base">
                                        <p:cTn dur="500"/>
                                        <p:tgtEl>
                                          <p:spTgt spid="4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ppt_w</p:attrName>
                                        </p:attrNameLst>
                                      </p:cBhvr>
                                      <p:tavLst>
                                        <p:tav fmla="" tm="0">
                                          <p:val>
                                            <p:strVal val="0"/>
                                          </p:val>
                                        </p:tav>
                                        <p:tav fmla="" tm="100000">
                                          <p:val>
                                            <p:strVal val="#ppt_w"/>
                                          </p:val>
                                        </p:tav>
                                      </p:tavLst>
                                    </p:anim>
                                    <p:anim calcmode="lin" valueType="num">
                                      <p:cBhvr additive="base">
                                        <p:cTn dur="500"/>
                                        <p:tgtEl>
                                          <p:spTgt spid="4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500"/>
                                        <p:tgtEl>
                                          <p:spTgt spid="481"/>
                                        </p:tgtEl>
                                        <p:attrNameLst>
                                          <p:attrName>ppt_w</p:attrName>
                                        </p:attrNameLst>
                                      </p:cBhvr>
                                      <p:tavLst>
                                        <p:tav fmla="" tm="0">
                                          <p:val>
                                            <p:strVal val="0"/>
                                          </p:val>
                                        </p:tav>
                                        <p:tav fmla="" tm="100000">
                                          <p:val>
                                            <p:strVal val="#ppt_w"/>
                                          </p:val>
                                        </p:tav>
                                      </p:tavLst>
                                    </p:anim>
                                    <p:anim calcmode="lin" valueType="num">
                                      <p:cBhvr additive="base">
                                        <p:cTn dur="500"/>
                                        <p:tgtEl>
                                          <p:spTgt spid="4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500"/>
                                        <p:tgtEl>
                                          <p:spTgt spid="482"/>
                                        </p:tgtEl>
                                        <p:attrNameLst>
                                          <p:attrName>ppt_w</p:attrName>
                                        </p:attrNameLst>
                                      </p:cBhvr>
                                      <p:tavLst>
                                        <p:tav fmla="" tm="0">
                                          <p:val>
                                            <p:strVal val="0"/>
                                          </p:val>
                                        </p:tav>
                                        <p:tav fmla="" tm="100000">
                                          <p:val>
                                            <p:strVal val="#ppt_w"/>
                                          </p:val>
                                        </p:tav>
                                      </p:tavLst>
                                    </p:anim>
                                    <p:anim calcmode="lin" valueType="num">
                                      <p:cBhvr additive="base">
                                        <p:cTn dur="500"/>
                                        <p:tgtEl>
                                          <p:spTgt spid="4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500"/>
                                        <p:tgtEl>
                                          <p:spTgt spid="483"/>
                                        </p:tgtEl>
                                        <p:attrNameLst>
                                          <p:attrName>ppt_w</p:attrName>
                                        </p:attrNameLst>
                                      </p:cBhvr>
                                      <p:tavLst>
                                        <p:tav fmla="" tm="0">
                                          <p:val>
                                            <p:strVal val="0"/>
                                          </p:val>
                                        </p:tav>
                                        <p:tav fmla="" tm="100000">
                                          <p:val>
                                            <p:strVal val="#ppt_w"/>
                                          </p:val>
                                        </p:tav>
                                      </p:tavLst>
                                    </p:anim>
                                    <p:anim calcmode="lin" valueType="num">
                                      <p:cBhvr additive="base">
                                        <p:cTn dur="500"/>
                                        <p:tgtEl>
                                          <p:spTgt spid="4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500"/>
                                        <p:tgtEl>
                                          <p:spTgt spid="484"/>
                                        </p:tgtEl>
                                        <p:attrNameLst>
                                          <p:attrName>ppt_w</p:attrName>
                                        </p:attrNameLst>
                                      </p:cBhvr>
                                      <p:tavLst>
                                        <p:tav fmla="" tm="0">
                                          <p:val>
                                            <p:strVal val="0"/>
                                          </p:val>
                                        </p:tav>
                                        <p:tav fmla="" tm="100000">
                                          <p:val>
                                            <p:strVal val="#ppt_w"/>
                                          </p:val>
                                        </p:tav>
                                      </p:tavLst>
                                    </p:anim>
                                    <p:anim calcmode="lin" valueType="num">
                                      <p:cBhvr additive="base">
                                        <p:cTn dur="500"/>
                                        <p:tgtEl>
                                          <p:spTgt spid="4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5"/>
                                        </p:tgtEl>
                                        <p:attrNameLst>
                                          <p:attrName>style.visibility</p:attrName>
                                        </p:attrNameLst>
                                      </p:cBhvr>
                                      <p:to>
                                        <p:strVal val="visible"/>
                                      </p:to>
                                    </p:set>
                                    <p:anim calcmode="lin" valueType="num">
                                      <p:cBhvr additive="base">
                                        <p:cTn dur="500"/>
                                        <p:tgtEl>
                                          <p:spTgt spid="485"/>
                                        </p:tgtEl>
                                        <p:attrNameLst>
                                          <p:attrName>ppt_w</p:attrName>
                                        </p:attrNameLst>
                                      </p:cBhvr>
                                      <p:tavLst>
                                        <p:tav fmla="" tm="0">
                                          <p:val>
                                            <p:strVal val="0"/>
                                          </p:val>
                                        </p:tav>
                                        <p:tav fmla="" tm="100000">
                                          <p:val>
                                            <p:strVal val="#ppt_w"/>
                                          </p:val>
                                        </p:tav>
                                      </p:tavLst>
                                    </p:anim>
                                    <p:anim calcmode="lin" valueType="num">
                                      <p:cBhvr additive="base">
                                        <p:cTn dur="500"/>
                                        <p:tgtEl>
                                          <p:spTgt spid="48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500"/>
                                        <p:tgtEl>
                                          <p:spTgt spid="486"/>
                                        </p:tgtEl>
                                        <p:attrNameLst>
                                          <p:attrName>ppt_w</p:attrName>
                                        </p:attrNameLst>
                                      </p:cBhvr>
                                      <p:tavLst>
                                        <p:tav fmla="" tm="0">
                                          <p:val>
                                            <p:strVal val="0"/>
                                          </p:val>
                                        </p:tav>
                                        <p:tav fmla="" tm="100000">
                                          <p:val>
                                            <p:strVal val="#ppt_w"/>
                                          </p:val>
                                        </p:tav>
                                      </p:tavLst>
                                    </p:anim>
                                    <p:anim calcmode="lin" valueType="num">
                                      <p:cBhvr additive="base">
                                        <p:cTn dur="500"/>
                                        <p:tgtEl>
                                          <p:spTgt spid="48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500"/>
                                        <p:tgtEl>
                                          <p:spTgt spid="487"/>
                                        </p:tgtEl>
                                        <p:attrNameLst>
                                          <p:attrName>ppt_w</p:attrName>
                                        </p:attrNameLst>
                                      </p:cBhvr>
                                      <p:tavLst>
                                        <p:tav fmla="" tm="0">
                                          <p:val>
                                            <p:strVal val="0"/>
                                          </p:val>
                                        </p:tav>
                                        <p:tav fmla="" tm="100000">
                                          <p:val>
                                            <p:strVal val="#ppt_w"/>
                                          </p:val>
                                        </p:tav>
                                      </p:tavLst>
                                    </p:anim>
                                    <p:anim calcmode="lin" valueType="num">
                                      <p:cBhvr additive="base">
                                        <p:cTn dur="500"/>
                                        <p:tgtEl>
                                          <p:spTgt spid="48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500"/>
                                        <p:tgtEl>
                                          <p:spTgt spid="488"/>
                                        </p:tgtEl>
                                        <p:attrNameLst>
                                          <p:attrName>ppt_w</p:attrName>
                                        </p:attrNameLst>
                                      </p:cBhvr>
                                      <p:tavLst>
                                        <p:tav fmla="" tm="0">
                                          <p:val>
                                            <p:strVal val="0"/>
                                          </p:val>
                                        </p:tav>
                                        <p:tav fmla="" tm="100000">
                                          <p:val>
                                            <p:strVal val="#ppt_w"/>
                                          </p:val>
                                        </p:tav>
                                      </p:tavLst>
                                    </p:anim>
                                    <p:anim calcmode="lin" valueType="num">
                                      <p:cBhvr additive="base">
                                        <p:cTn dur="500"/>
                                        <p:tgtEl>
                                          <p:spTgt spid="48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ppt_w</p:attrName>
                                        </p:attrNameLst>
                                      </p:cBhvr>
                                      <p:tavLst>
                                        <p:tav fmla="" tm="0">
                                          <p:val>
                                            <p:strVal val="0"/>
                                          </p:val>
                                        </p:tav>
                                        <p:tav fmla="" tm="100000">
                                          <p:val>
                                            <p:strVal val="#ppt_w"/>
                                          </p:val>
                                        </p:tav>
                                      </p:tavLst>
                                    </p:anim>
                                    <p:anim calcmode="lin" valueType="num">
                                      <p:cBhvr additive="base">
                                        <p:cTn dur="500"/>
                                        <p:tgtEl>
                                          <p:spTgt spid="4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500"/>
                                        <p:tgtEl>
                                          <p:spTgt spid="490"/>
                                        </p:tgtEl>
                                        <p:attrNameLst>
                                          <p:attrName>ppt_w</p:attrName>
                                        </p:attrNameLst>
                                      </p:cBhvr>
                                      <p:tavLst>
                                        <p:tav fmla="" tm="0">
                                          <p:val>
                                            <p:strVal val="0"/>
                                          </p:val>
                                        </p:tav>
                                        <p:tav fmla="" tm="100000">
                                          <p:val>
                                            <p:strVal val="#ppt_w"/>
                                          </p:val>
                                        </p:tav>
                                      </p:tavLst>
                                    </p:anim>
                                    <p:anim calcmode="lin" valueType="num">
                                      <p:cBhvr additive="base">
                                        <p:cTn dur="500"/>
                                        <p:tgtEl>
                                          <p:spTgt spid="4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500"/>
                                        <p:tgtEl>
                                          <p:spTgt spid="491"/>
                                        </p:tgtEl>
                                        <p:attrNameLst>
                                          <p:attrName>ppt_w</p:attrName>
                                        </p:attrNameLst>
                                      </p:cBhvr>
                                      <p:tavLst>
                                        <p:tav fmla="" tm="0">
                                          <p:val>
                                            <p:strVal val="0"/>
                                          </p:val>
                                        </p:tav>
                                        <p:tav fmla="" tm="100000">
                                          <p:val>
                                            <p:strVal val="#ppt_w"/>
                                          </p:val>
                                        </p:tav>
                                      </p:tavLst>
                                    </p:anim>
                                    <p:anim calcmode="lin" valueType="num">
                                      <p:cBhvr additive="base">
                                        <p:cTn dur="500"/>
                                        <p:tgtEl>
                                          <p:spTgt spid="4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500"/>
                                        <p:tgtEl>
                                          <p:spTgt spid="492"/>
                                        </p:tgtEl>
                                        <p:attrNameLst>
                                          <p:attrName>ppt_w</p:attrName>
                                        </p:attrNameLst>
                                      </p:cBhvr>
                                      <p:tavLst>
                                        <p:tav fmla="" tm="0">
                                          <p:val>
                                            <p:strVal val="0"/>
                                          </p:val>
                                        </p:tav>
                                        <p:tav fmla="" tm="100000">
                                          <p:val>
                                            <p:strVal val="#ppt_w"/>
                                          </p:val>
                                        </p:tav>
                                      </p:tavLst>
                                    </p:anim>
                                    <p:anim calcmode="lin" valueType="num">
                                      <p:cBhvr additive="base">
                                        <p:cTn dur="500"/>
                                        <p:tgtEl>
                                          <p:spTgt spid="4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500"/>
                                        <p:tgtEl>
                                          <p:spTgt spid="493"/>
                                        </p:tgtEl>
                                        <p:attrNameLst>
                                          <p:attrName>ppt_w</p:attrName>
                                        </p:attrNameLst>
                                      </p:cBhvr>
                                      <p:tavLst>
                                        <p:tav fmla="" tm="0">
                                          <p:val>
                                            <p:strVal val="0"/>
                                          </p:val>
                                        </p:tav>
                                        <p:tav fmla="" tm="100000">
                                          <p:val>
                                            <p:strVal val="#ppt_w"/>
                                          </p:val>
                                        </p:tav>
                                      </p:tavLst>
                                    </p:anim>
                                    <p:anim calcmode="lin" valueType="num">
                                      <p:cBhvr additive="base">
                                        <p:cTn dur="500"/>
                                        <p:tgtEl>
                                          <p:spTgt spid="4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500"/>
                                        <p:tgtEl>
                                          <p:spTgt spid="494"/>
                                        </p:tgtEl>
                                        <p:attrNameLst>
                                          <p:attrName>ppt_w</p:attrName>
                                        </p:attrNameLst>
                                      </p:cBhvr>
                                      <p:tavLst>
                                        <p:tav fmla="" tm="0">
                                          <p:val>
                                            <p:strVal val="0"/>
                                          </p:val>
                                        </p:tav>
                                        <p:tav fmla="" tm="100000">
                                          <p:val>
                                            <p:strVal val="#ppt_w"/>
                                          </p:val>
                                        </p:tav>
                                      </p:tavLst>
                                    </p:anim>
                                    <p:anim calcmode="lin" valueType="num">
                                      <p:cBhvr additive="base">
                                        <p:cTn dur="500"/>
                                        <p:tgtEl>
                                          <p:spTgt spid="4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500"/>
                                        <p:tgtEl>
                                          <p:spTgt spid="495"/>
                                        </p:tgtEl>
                                        <p:attrNameLst>
                                          <p:attrName>ppt_w</p:attrName>
                                        </p:attrNameLst>
                                      </p:cBhvr>
                                      <p:tavLst>
                                        <p:tav fmla="" tm="0">
                                          <p:val>
                                            <p:strVal val="0"/>
                                          </p:val>
                                        </p:tav>
                                        <p:tav fmla="" tm="100000">
                                          <p:val>
                                            <p:strVal val="#ppt_w"/>
                                          </p:val>
                                        </p:tav>
                                      </p:tavLst>
                                    </p:anim>
                                    <p:anim calcmode="lin" valueType="num">
                                      <p:cBhvr additive="base">
                                        <p:cTn dur="500"/>
                                        <p:tgtEl>
                                          <p:spTgt spid="4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500"/>
                                        <p:tgtEl>
                                          <p:spTgt spid="496"/>
                                        </p:tgtEl>
                                        <p:attrNameLst>
                                          <p:attrName>ppt_w</p:attrName>
                                        </p:attrNameLst>
                                      </p:cBhvr>
                                      <p:tavLst>
                                        <p:tav fmla="" tm="0">
                                          <p:val>
                                            <p:strVal val="0"/>
                                          </p:val>
                                        </p:tav>
                                        <p:tav fmla="" tm="100000">
                                          <p:val>
                                            <p:strVal val="#ppt_w"/>
                                          </p:val>
                                        </p:tav>
                                      </p:tavLst>
                                    </p:anim>
                                    <p:anim calcmode="lin" valueType="num">
                                      <p:cBhvr additive="base">
                                        <p:cTn dur="500"/>
                                        <p:tgtEl>
                                          <p:spTgt spid="49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500"/>
                                        <p:tgtEl>
                                          <p:spTgt spid="497"/>
                                        </p:tgtEl>
                                        <p:attrNameLst>
                                          <p:attrName>ppt_w</p:attrName>
                                        </p:attrNameLst>
                                      </p:cBhvr>
                                      <p:tavLst>
                                        <p:tav fmla="" tm="0">
                                          <p:val>
                                            <p:strVal val="0"/>
                                          </p:val>
                                        </p:tav>
                                        <p:tav fmla="" tm="100000">
                                          <p:val>
                                            <p:strVal val="#ppt_w"/>
                                          </p:val>
                                        </p:tav>
                                      </p:tavLst>
                                    </p:anim>
                                    <p:anim calcmode="lin" valueType="num">
                                      <p:cBhvr additive="base">
                                        <p:cTn dur="500"/>
                                        <p:tgtEl>
                                          <p:spTgt spid="4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500"/>
                                        <p:tgtEl>
                                          <p:spTgt spid="498"/>
                                        </p:tgtEl>
                                        <p:attrNameLst>
                                          <p:attrName>ppt_w</p:attrName>
                                        </p:attrNameLst>
                                      </p:cBhvr>
                                      <p:tavLst>
                                        <p:tav fmla="" tm="0">
                                          <p:val>
                                            <p:strVal val="0"/>
                                          </p:val>
                                        </p:tav>
                                        <p:tav fmla="" tm="100000">
                                          <p:val>
                                            <p:strVal val="#ppt_w"/>
                                          </p:val>
                                        </p:tav>
                                      </p:tavLst>
                                    </p:anim>
                                    <p:anim calcmode="lin" valueType="num">
                                      <p:cBhvr additive="base">
                                        <p:cTn dur="500"/>
                                        <p:tgtEl>
                                          <p:spTgt spid="4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500"/>
                                        <p:tgtEl>
                                          <p:spTgt spid="499"/>
                                        </p:tgtEl>
                                        <p:attrNameLst>
                                          <p:attrName>ppt_w</p:attrName>
                                        </p:attrNameLst>
                                      </p:cBhvr>
                                      <p:tavLst>
                                        <p:tav fmla="" tm="0">
                                          <p:val>
                                            <p:strVal val="0"/>
                                          </p:val>
                                        </p:tav>
                                        <p:tav fmla="" tm="100000">
                                          <p:val>
                                            <p:strVal val="#ppt_w"/>
                                          </p:val>
                                        </p:tav>
                                      </p:tavLst>
                                    </p:anim>
                                    <p:anim calcmode="lin" valueType="num">
                                      <p:cBhvr additive="base">
                                        <p:cTn dur="500"/>
                                        <p:tgtEl>
                                          <p:spTgt spid="49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0"/>
                                        </p:tgtEl>
                                        <p:attrNameLst>
                                          <p:attrName>style.visibility</p:attrName>
                                        </p:attrNameLst>
                                      </p:cBhvr>
                                      <p:to>
                                        <p:strVal val="visible"/>
                                      </p:to>
                                    </p:set>
                                    <p:anim calcmode="lin" valueType="num">
                                      <p:cBhvr additive="base">
                                        <p:cTn dur="500"/>
                                        <p:tgtEl>
                                          <p:spTgt spid="500"/>
                                        </p:tgtEl>
                                        <p:attrNameLst>
                                          <p:attrName>ppt_w</p:attrName>
                                        </p:attrNameLst>
                                      </p:cBhvr>
                                      <p:tavLst>
                                        <p:tav fmla="" tm="0">
                                          <p:val>
                                            <p:strVal val="0"/>
                                          </p:val>
                                        </p:tav>
                                        <p:tav fmla="" tm="100000">
                                          <p:val>
                                            <p:strVal val="#ppt_w"/>
                                          </p:val>
                                        </p:tav>
                                      </p:tavLst>
                                    </p:anim>
                                    <p:anim calcmode="lin" valueType="num">
                                      <p:cBhvr additive="base">
                                        <p:cTn dur="500"/>
                                        <p:tgtEl>
                                          <p:spTgt spid="50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500"/>
                                        <p:tgtEl>
                                          <p:spTgt spid="501"/>
                                        </p:tgtEl>
                                        <p:attrNameLst>
                                          <p:attrName>ppt_w</p:attrName>
                                        </p:attrNameLst>
                                      </p:cBhvr>
                                      <p:tavLst>
                                        <p:tav fmla="" tm="0">
                                          <p:val>
                                            <p:strVal val="0"/>
                                          </p:val>
                                        </p:tav>
                                        <p:tav fmla="" tm="100000">
                                          <p:val>
                                            <p:strVal val="#ppt_w"/>
                                          </p:val>
                                        </p:tav>
                                      </p:tavLst>
                                    </p:anim>
                                    <p:anim calcmode="lin" valueType="num">
                                      <p:cBhvr additive="base">
                                        <p:cTn dur="500"/>
                                        <p:tgtEl>
                                          <p:spTgt spid="5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ppt_w</p:attrName>
                                        </p:attrNameLst>
                                      </p:cBhvr>
                                      <p:tavLst>
                                        <p:tav fmla="" tm="0">
                                          <p:val>
                                            <p:strVal val="0"/>
                                          </p:val>
                                        </p:tav>
                                        <p:tav fmla="" tm="100000">
                                          <p:val>
                                            <p:strVal val="#ppt_w"/>
                                          </p:val>
                                        </p:tav>
                                      </p:tavLst>
                                    </p:anim>
                                    <p:anim calcmode="lin" valueType="num">
                                      <p:cBhvr additive="base">
                                        <p:cTn dur="500"/>
                                        <p:tgtEl>
                                          <p:spTgt spid="50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500"/>
                                        <p:tgtEl>
                                          <p:spTgt spid="503"/>
                                        </p:tgtEl>
                                        <p:attrNameLst>
                                          <p:attrName>ppt_w</p:attrName>
                                        </p:attrNameLst>
                                      </p:cBhvr>
                                      <p:tavLst>
                                        <p:tav fmla="" tm="0">
                                          <p:val>
                                            <p:strVal val="0"/>
                                          </p:val>
                                        </p:tav>
                                        <p:tav fmla="" tm="100000">
                                          <p:val>
                                            <p:strVal val="#ppt_w"/>
                                          </p:val>
                                        </p:tav>
                                      </p:tavLst>
                                    </p:anim>
                                    <p:anim calcmode="lin" valueType="num">
                                      <p:cBhvr additive="base">
                                        <p:cTn dur="500"/>
                                        <p:tgtEl>
                                          <p:spTgt spid="50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500"/>
                                        <p:tgtEl>
                                          <p:spTgt spid="504"/>
                                        </p:tgtEl>
                                        <p:attrNameLst>
                                          <p:attrName>ppt_w</p:attrName>
                                        </p:attrNameLst>
                                      </p:cBhvr>
                                      <p:tavLst>
                                        <p:tav fmla="" tm="0">
                                          <p:val>
                                            <p:strVal val="0"/>
                                          </p:val>
                                        </p:tav>
                                        <p:tav fmla="" tm="100000">
                                          <p:val>
                                            <p:strVal val="#ppt_w"/>
                                          </p:val>
                                        </p:tav>
                                      </p:tavLst>
                                    </p:anim>
                                    <p:anim calcmode="lin" valueType="num">
                                      <p:cBhvr additive="base">
                                        <p:cTn dur="500"/>
                                        <p:tgtEl>
                                          <p:spTgt spid="5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500"/>
                                        <p:tgtEl>
                                          <p:spTgt spid="505"/>
                                        </p:tgtEl>
                                        <p:attrNameLst>
                                          <p:attrName>ppt_w</p:attrName>
                                        </p:attrNameLst>
                                      </p:cBhvr>
                                      <p:tavLst>
                                        <p:tav fmla="" tm="0">
                                          <p:val>
                                            <p:strVal val="0"/>
                                          </p:val>
                                        </p:tav>
                                        <p:tav fmla="" tm="100000">
                                          <p:val>
                                            <p:strVal val="#ppt_w"/>
                                          </p:val>
                                        </p:tav>
                                      </p:tavLst>
                                    </p:anim>
                                    <p:anim calcmode="lin" valueType="num">
                                      <p:cBhvr additive="base">
                                        <p:cTn dur="500"/>
                                        <p:tgtEl>
                                          <p:spTgt spid="5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6"/>
                                        </p:tgtEl>
                                        <p:attrNameLst>
                                          <p:attrName>style.visibility</p:attrName>
                                        </p:attrNameLst>
                                      </p:cBhvr>
                                      <p:to>
                                        <p:strVal val="visible"/>
                                      </p:to>
                                    </p:set>
                                    <p:anim calcmode="lin" valueType="num">
                                      <p:cBhvr additive="base">
                                        <p:cTn dur="500"/>
                                        <p:tgtEl>
                                          <p:spTgt spid="506"/>
                                        </p:tgtEl>
                                        <p:attrNameLst>
                                          <p:attrName>ppt_w</p:attrName>
                                        </p:attrNameLst>
                                      </p:cBhvr>
                                      <p:tavLst>
                                        <p:tav fmla="" tm="0">
                                          <p:val>
                                            <p:strVal val="0"/>
                                          </p:val>
                                        </p:tav>
                                        <p:tav fmla="" tm="100000">
                                          <p:val>
                                            <p:strVal val="#ppt_w"/>
                                          </p:val>
                                        </p:tav>
                                      </p:tavLst>
                                    </p:anim>
                                    <p:anim calcmode="lin" valueType="num">
                                      <p:cBhvr additive="base">
                                        <p:cTn dur="500"/>
                                        <p:tgtEl>
                                          <p:spTgt spid="5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500"/>
                                        <p:tgtEl>
                                          <p:spTgt spid="507"/>
                                        </p:tgtEl>
                                        <p:attrNameLst>
                                          <p:attrName>ppt_w</p:attrName>
                                        </p:attrNameLst>
                                      </p:cBhvr>
                                      <p:tavLst>
                                        <p:tav fmla="" tm="0">
                                          <p:val>
                                            <p:strVal val="0"/>
                                          </p:val>
                                        </p:tav>
                                        <p:tav fmla="" tm="100000">
                                          <p:val>
                                            <p:strVal val="#ppt_w"/>
                                          </p:val>
                                        </p:tav>
                                      </p:tavLst>
                                    </p:anim>
                                    <p:anim calcmode="lin" valueType="num">
                                      <p:cBhvr additive="base">
                                        <p:cTn dur="500"/>
                                        <p:tgtEl>
                                          <p:spTgt spid="50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500"/>
                                        <p:tgtEl>
                                          <p:spTgt spid="508"/>
                                        </p:tgtEl>
                                        <p:attrNameLst>
                                          <p:attrName>ppt_w</p:attrName>
                                        </p:attrNameLst>
                                      </p:cBhvr>
                                      <p:tavLst>
                                        <p:tav fmla="" tm="0">
                                          <p:val>
                                            <p:strVal val="0"/>
                                          </p:val>
                                        </p:tav>
                                        <p:tav fmla="" tm="100000">
                                          <p:val>
                                            <p:strVal val="#ppt_w"/>
                                          </p:val>
                                        </p:tav>
                                      </p:tavLst>
                                    </p:anim>
                                    <p:anim calcmode="lin" valueType="num">
                                      <p:cBhvr additive="base">
                                        <p:cTn dur="500"/>
                                        <p:tgtEl>
                                          <p:spTgt spid="50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09"/>
                                        </p:tgtEl>
                                        <p:attrNameLst>
                                          <p:attrName>style.visibility</p:attrName>
                                        </p:attrNameLst>
                                      </p:cBhvr>
                                      <p:to>
                                        <p:strVal val="visible"/>
                                      </p:to>
                                    </p:set>
                                    <p:anim calcmode="lin" valueType="num">
                                      <p:cBhvr additive="base">
                                        <p:cTn dur="500"/>
                                        <p:tgtEl>
                                          <p:spTgt spid="509"/>
                                        </p:tgtEl>
                                        <p:attrNameLst>
                                          <p:attrName>ppt_w</p:attrName>
                                        </p:attrNameLst>
                                      </p:cBhvr>
                                      <p:tavLst>
                                        <p:tav fmla="" tm="0">
                                          <p:val>
                                            <p:strVal val="0"/>
                                          </p:val>
                                        </p:tav>
                                        <p:tav fmla="" tm="100000">
                                          <p:val>
                                            <p:strVal val="#ppt_w"/>
                                          </p:val>
                                        </p:tav>
                                      </p:tavLst>
                                    </p:anim>
                                    <p:anim calcmode="lin" valueType="num">
                                      <p:cBhvr additive="base">
                                        <p:cTn dur="500"/>
                                        <p:tgtEl>
                                          <p:spTgt spid="50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500"/>
                                        <p:tgtEl>
                                          <p:spTgt spid="510"/>
                                        </p:tgtEl>
                                        <p:attrNameLst>
                                          <p:attrName>ppt_w</p:attrName>
                                        </p:attrNameLst>
                                      </p:cBhvr>
                                      <p:tavLst>
                                        <p:tav fmla="" tm="0">
                                          <p:val>
                                            <p:strVal val="0"/>
                                          </p:val>
                                        </p:tav>
                                        <p:tav fmla="" tm="100000">
                                          <p:val>
                                            <p:strVal val="#ppt_w"/>
                                          </p:val>
                                        </p:tav>
                                      </p:tavLst>
                                    </p:anim>
                                    <p:anim calcmode="lin" valueType="num">
                                      <p:cBhvr additive="base">
                                        <p:cTn dur="500"/>
                                        <p:tgtEl>
                                          <p:spTgt spid="5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500"/>
                                        <p:tgtEl>
                                          <p:spTgt spid="511"/>
                                        </p:tgtEl>
                                        <p:attrNameLst>
                                          <p:attrName>ppt_w</p:attrName>
                                        </p:attrNameLst>
                                      </p:cBhvr>
                                      <p:tavLst>
                                        <p:tav fmla="" tm="0">
                                          <p:val>
                                            <p:strVal val="0"/>
                                          </p:val>
                                        </p:tav>
                                        <p:tav fmla="" tm="100000">
                                          <p:val>
                                            <p:strVal val="#ppt_w"/>
                                          </p:val>
                                        </p:tav>
                                      </p:tavLst>
                                    </p:anim>
                                    <p:anim calcmode="lin" valueType="num">
                                      <p:cBhvr additive="base">
                                        <p:cTn dur="500"/>
                                        <p:tgtEl>
                                          <p:spTgt spid="5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500"/>
                                        <p:tgtEl>
                                          <p:spTgt spid="512"/>
                                        </p:tgtEl>
                                        <p:attrNameLst>
                                          <p:attrName>ppt_w</p:attrName>
                                        </p:attrNameLst>
                                      </p:cBhvr>
                                      <p:tavLst>
                                        <p:tav fmla="" tm="0">
                                          <p:val>
                                            <p:strVal val="0"/>
                                          </p:val>
                                        </p:tav>
                                        <p:tav fmla="" tm="100000">
                                          <p:val>
                                            <p:strVal val="#ppt_w"/>
                                          </p:val>
                                        </p:tav>
                                      </p:tavLst>
                                    </p:anim>
                                    <p:anim calcmode="lin" valueType="num">
                                      <p:cBhvr additive="base">
                                        <p:cTn dur="500"/>
                                        <p:tgtEl>
                                          <p:spTgt spid="51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500"/>
                                        <p:tgtEl>
                                          <p:spTgt spid="513"/>
                                        </p:tgtEl>
                                        <p:attrNameLst>
                                          <p:attrName>ppt_w</p:attrName>
                                        </p:attrNameLst>
                                      </p:cBhvr>
                                      <p:tavLst>
                                        <p:tav fmla="" tm="0">
                                          <p:val>
                                            <p:strVal val="0"/>
                                          </p:val>
                                        </p:tav>
                                        <p:tav fmla="" tm="100000">
                                          <p:val>
                                            <p:strVal val="#ppt_w"/>
                                          </p:val>
                                        </p:tav>
                                      </p:tavLst>
                                    </p:anim>
                                    <p:anim calcmode="lin" valueType="num">
                                      <p:cBhvr additive="base">
                                        <p:cTn dur="500"/>
                                        <p:tgtEl>
                                          <p:spTgt spid="51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500"/>
                                        <p:tgtEl>
                                          <p:spTgt spid="514"/>
                                        </p:tgtEl>
                                        <p:attrNameLst>
                                          <p:attrName>ppt_w</p:attrName>
                                        </p:attrNameLst>
                                      </p:cBhvr>
                                      <p:tavLst>
                                        <p:tav fmla="" tm="0">
                                          <p:val>
                                            <p:strVal val="0"/>
                                          </p:val>
                                        </p:tav>
                                        <p:tav fmla="" tm="100000">
                                          <p:val>
                                            <p:strVal val="#ppt_w"/>
                                          </p:val>
                                        </p:tav>
                                      </p:tavLst>
                                    </p:anim>
                                    <p:anim calcmode="lin" valueType="num">
                                      <p:cBhvr additive="base">
                                        <p:cTn dur="500"/>
                                        <p:tgtEl>
                                          <p:spTgt spid="5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500"/>
                                        <p:tgtEl>
                                          <p:spTgt spid="515"/>
                                        </p:tgtEl>
                                        <p:attrNameLst>
                                          <p:attrName>ppt_w</p:attrName>
                                        </p:attrNameLst>
                                      </p:cBhvr>
                                      <p:tavLst>
                                        <p:tav fmla="" tm="0">
                                          <p:val>
                                            <p:strVal val="0"/>
                                          </p:val>
                                        </p:tav>
                                        <p:tav fmla="" tm="100000">
                                          <p:val>
                                            <p:strVal val="#ppt_w"/>
                                          </p:val>
                                        </p:tav>
                                      </p:tavLst>
                                    </p:anim>
                                    <p:anim calcmode="lin" valueType="num">
                                      <p:cBhvr additive="base">
                                        <p:cTn dur="500"/>
                                        <p:tgtEl>
                                          <p:spTgt spid="5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500"/>
                                        <p:tgtEl>
                                          <p:spTgt spid="516"/>
                                        </p:tgtEl>
                                        <p:attrNameLst>
                                          <p:attrName>ppt_w</p:attrName>
                                        </p:attrNameLst>
                                      </p:cBhvr>
                                      <p:tavLst>
                                        <p:tav fmla="" tm="0">
                                          <p:val>
                                            <p:strVal val="0"/>
                                          </p:val>
                                        </p:tav>
                                        <p:tav fmla="" tm="100000">
                                          <p:val>
                                            <p:strVal val="#ppt_w"/>
                                          </p:val>
                                        </p:tav>
                                      </p:tavLst>
                                    </p:anim>
                                    <p:anim calcmode="lin" valueType="num">
                                      <p:cBhvr additive="base">
                                        <p:cTn dur="500"/>
                                        <p:tgtEl>
                                          <p:spTgt spid="5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500"/>
                                        <p:tgtEl>
                                          <p:spTgt spid="517"/>
                                        </p:tgtEl>
                                        <p:attrNameLst>
                                          <p:attrName>ppt_w</p:attrName>
                                        </p:attrNameLst>
                                      </p:cBhvr>
                                      <p:tavLst>
                                        <p:tav fmla="" tm="0">
                                          <p:val>
                                            <p:strVal val="0"/>
                                          </p:val>
                                        </p:tav>
                                        <p:tav fmla="" tm="100000">
                                          <p:val>
                                            <p:strVal val="#ppt_w"/>
                                          </p:val>
                                        </p:tav>
                                      </p:tavLst>
                                    </p:anim>
                                    <p:anim calcmode="lin" valueType="num">
                                      <p:cBhvr additive="base">
                                        <p:cTn dur="500"/>
                                        <p:tgtEl>
                                          <p:spTgt spid="5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500"/>
                                        <p:tgtEl>
                                          <p:spTgt spid="518"/>
                                        </p:tgtEl>
                                        <p:attrNameLst>
                                          <p:attrName>ppt_w</p:attrName>
                                        </p:attrNameLst>
                                      </p:cBhvr>
                                      <p:tavLst>
                                        <p:tav fmla="" tm="0">
                                          <p:val>
                                            <p:strVal val="0"/>
                                          </p:val>
                                        </p:tav>
                                        <p:tav fmla="" tm="100000">
                                          <p:val>
                                            <p:strVal val="#ppt_w"/>
                                          </p:val>
                                        </p:tav>
                                      </p:tavLst>
                                    </p:anim>
                                    <p:anim calcmode="lin" valueType="num">
                                      <p:cBhvr additive="base">
                                        <p:cTn dur="500"/>
                                        <p:tgtEl>
                                          <p:spTgt spid="5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500"/>
                                        <p:tgtEl>
                                          <p:spTgt spid="519"/>
                                        </p:tgtEl>
                                        <p:attrNameLst>
                                          <p:attrName>ppt_w</p:attrName>
                                        </p:attrNameLst>
                                      </p:cBhvr>
                                      <p:tavLst>
                                        <p:tav fmla="" tm="0">
                                          <p:val>
                                            <p:strVal val="0"/>
                                          </p:val>
                                        </p:tav>
                                        <p:tav fmla="" tm="100000">
                                          <p:val>
                                            <p:strVal val="#ppt_w"/>
                                          </p:val>
                                        </p:tav>
                                      </p:tavLst>
                                    </p:anim>
                                    <p:anim calcmode="lin" valueType="num">
                                      <p:cBhvr additive="base">
                                        <p:cTn dur="500"/>
                                        <p:tgtEl>
                                          <p:spTgt spid="51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500"/>
                                        <p:tgtEl>
                                          <p:spTgt spid="520"/>
                                        </p:tgtEl>
                                        <p:attrNameLst>
                                          <p:attrName>ppt_w</p:attrName>
                                        </p:attrNameLst>
                                      </p:cBhvr>
                                      <p:tavLst>
                                        <p:tav fmla="" tm="0">
                                          <p:val>
                                            <p:strVal val="0"/>
                                          </p:val>
                                        </p:tav>
                                        <p:tav fmla="" tm="100000">
                                          <p:val>
                                            <p:strVal val="#ppt_w"/>
                                          </p:val>
                                        </p:tav>
                                      </p:tavLst>
                                    </p:anim>
                                    <p:anim calcmode="lin" valueType="num">
                                      <p:cBhvr additive="base">
                                        <p:cTn dur="500"/>
                                        <p:tgtEl>
                                          <p:spTgt spid="52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500"/>
                                        <p:tgtEl>
                                          <p:spTgt spid="521"/>
                                        </p:tgtEl>
                                        <p:attrNameLst>
                                          <p:attrName>ppt_w</p:attrName>
                                        </p:attrNameLst>
                                      </p:cBhvr>
                                      <p:tavLst>
                                        <p:tav fmla="" tm="0">
                                          <p:val>
                                            <p:strVal val="0"/>
                                          </p:val>
                                        </p:tav>
                                        <p:tav fmla="" tm="100000">
                                          <p:val>
                                            <p:strVal val="#ppt_w"/>
                                          </p:val>
                                        </p:tav>
                                      </p:tavLst>
                                    </p:anim>
                                    <p:anim calcmode="lin" valueType="num">
                                      <p:cBhvr additive="base">
                                        <p:cTn dur="500"/>
                                        <p:tgtEl>
                                          <p:spTgt spid="5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500"/>
                                        <p:tgtEl>
                                          <p:spTgt spid="522"/>
                                        </p:tgtEl>
                                        <p:attrNameLst>
                                          <p:attrName>ppt_w</p:attrName>
                                        </p:attrNameLst>
                                      </p:cBhvr>
                                      <p:tavLst>
                                        <p:tav fmla="" tm="0">
                                          <p:val>
                                            <p:strVal val="0"/>
                                          </p:val>
                                        </p:tav>
                                        <p:tav fmla="" tm="100000">
                                          <p:val>
                                            <p:strVal val="#ppt_w"/>
                                          </p:val>
                                        </p:tav>
                                      </p:tavLst>
                                    </p:anim>
                                    <p:anim calcmode="lin" valueType="num">
                                      <p:cBhvr additive="base">
                                        <p:cTn dur="500"/>
                                        <p:tgtEl>
                                          <p:spTgt spid="5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500"/>
                                        <p:tgtEl>
                                          <p:spTgt spid="523"/>
                                        </p:tgtEl>
                                        <p:attrNameLst>
                                          <p:attrName>ppt_w</p:attrName>
                                        </p:attrNameLst>
                                      </p:cBhvr>
                                      <p:tavLst>
                                        <p:tav fmla="" tm="0">
                                          <p:val>
                                            <p:strVal val="0"/>
                                          </p:val>
                                        </p:tav>
                                        <p:tav fmla="" tm="100000">
                                          <p:val>
                                            <p:strVal val="#ppt_w"/>
                                          </p:val>
                                        </p:tav>
                                      </p:tavLst>
                                    </p:anim>
                                    <p:anim calcmode="lin" valueType="num">
                                      <p:cBhvr additive="base">
                                        <p:cTn dur="500"/>
                                        <p:tgtEl>
                                          <p:spTgt spid="52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500"/>
                                        <p:tgtEl>
                                          <p:spTgt spid="524"/>
                                        </p:tgtEl>
                                        <p:attrNameLst>
                                          <p:attrName>ppt_w</p:attrName>
                                        </p:attrNameLst>
                                      </p:cBhvr>
                                      <p:tavLst>
                                        <p:tav fmla="" tm="0">
                                          <p:val>
                                            <p:strVal val="0"/>
                                          </p:val>
                                        </p:tav>
                                        <p:tav fmla="" tm="100000">
                                          <p:val>
                                            <p:strVal val="#ppt_w"/>
                                          </p:val>
                                        </p:tav>
                                      </p:tavLst>
                                    </p:anim>
                                    <p:anim calcmode="lin" valueType="num">
                                      <p:cBhvr additive="base">
                                        <p:cTn dur="500"/>
                                        <p:tgtEl>
                                          <p:spTgt spid="5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500"/>
                                        <p:tgtEl>
                                          <p:spTgt spid="525"/>
                                        </p:tgtEl>
                                        <p:attrNameLst>
                                          <p:attrName>ppt_w</p:attrName>
                                        </p:attrNameLst>
                                      </p:cBhvr>
                                      <p:tavLst>
                                        <p:tav fmla="" tm="0">
                                          <p:val>
                                            <p:strVal val="0"/>
                                          </p:val>
                                        </p:tav>
                                        <p:tav fmla="" tm="100000">
                                          <p:val>
                                            <p:strVal val="#ppt_w"/>
                                          </p:val>
                                        </p:tav>
                                      </p:tavLst>
                                    </p:anim>
                                    <p:anim calcmode="lin" valueType="num">
                                      <p:cBhvr additive="base">
                                        <p:cTn dur="500"/>
                                        <p:tgtEl>
                                          <p:spTgt spid="5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500"/>
                                        <p:tgtEl>
                                          <p:spTgt spid="526"/>
                                        </p:tgtEl>
                                        <p:attrNameLst>
                                          <p:attrName>ppt_w</p:attrName>
                                        </p:attrNameLst>
                                      </p:cBhvr>
                                      <p:tavLst>
                                        <p:tav fmla="" tm="0">
                                          <p:val>
                                            <p:strVal val="0"/>
                                          </p:val>
                                        </p:tav>
                                        <p:tav fmla="" tm="100000">
                                          <p:val>
                                            <p:strVal val="#ppt_w"/>
                                          </p:val>
                                        </p:tav>
                                      </p:tavLst>
                                    </p:anim>
                                    <p:anim calcmode="lin" valueType="num">
                                      <p:cBhvr additive="base">
                                        <p:cTn dur="500"/>
                                        <p:tgtEl>
                                          <p:spTgt spid="5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500"/>
                                        <p:tgtEl>
                                          <p:spTgt spid="527"/>
                                        </p:tgtEl>
                                        <p:attrNameLst>
                                          <p:attrName>ppt_w</p:attrName>
                                        </p:attrNameLst>
                                      </p:cBhvr>
                                      <p:tavLst>
                                        <p:tav fmla="" tm="0">
                                          <p:val>
                                            <p:strVal val="0"/>
                                          </p:val>
                                        </p:tav>
                                        <p:tav fmla="" tm="100000">
                                          <p:val>
                                            <p:strVal val="#ppt_w"/>
                                          </p:val>
                                        </p:tav>
                                      </p:tavLst>
                                    </p:anim>
                                    <p:anim calcmode="lin" valueType="num">
                                      <p:cBhvr additive="base">
                                        <p:cTn dur="500"/>
                                        <p:tgtEl>
                                          <p:spTgt spid="5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500"/>
                                        <p:tgtEl>
                                          <p:spTgt spid="528"/>
                                        </p:tgtEl>
                                        <p:attrNameLst>
                                          <p:attrName>ppt_w</p:attrName>
                                        </p:attrNameLst>
                                      </p:cBhvr>
                                      <p:tavLst>
                                        <p:tav fmla="" tm="0">
                                          <p:val>
                                            <p:strVal val="0"/>
                                          </p:val>
                                        </p:tav>
                                        <p:tav fmla="" tm="100000">
                                          <p:val>
                                            <p:strVal val="#ppt_w"/>
                                          </p:val>
                                        </p:tav>
                                      </p:tavLst>
                                    </p:anim>
                                    <p:anim calcmode="lin" valueType="num">
                                      <p:cBhvr additive="base">
                                        <p:cTn dur="500"/>
                                        <p:tgtEl>
                                          <p:spTgt spid="52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500"/>
                                        <p:tgtEl>
                                          <p:spTgt spid="529"/>
                                        </p:tgtEl>
                                        <p:attrNameLst>
                                          <p:attrName>ppt_w</p:attrName>
                                        </p:attrNameLst>
                                      </p:cBhvr>
                                      <p:tavLst>
                                        <p:tav fmla="" tm="0">
                                          <p:val>
                                            <p:strVal val="0"/>
                                          </p:val>
                                        </p:tav>
                                        <p:tav fmla="" tm="100000">
                                          <p:val>
                                            <p:strVal val="#ppt_w"/>
                                          </p:val>
                                        </p:tav>
                                      </p:tavLst>
                                    </p:anim>
                                    <p:anim calcmode="lin" valueType="num">
                                      <p:cBhvr additive="base">
                                        <p:cTn dur="500"/>
                                        <p:tgtEl>
                                          <p:spTgt spid="52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500"/>
                                        <p:tgtEl>
                                          <p:spTgt spid="530"/>
                                        </p:tgtEl>
                                        <p:attrNameLst>
                                          <p:attrName>ppt_w</p:attrName>
                                        </p:attrNameLst>
                                      </p:cBhvr>
                                      <p:tavLst>
                                        <p:tav fmla="" tm="0">
                                          <p:val>
                                            <p:strVal val="0"/>
                                          </p:val>
                                        </p:tav>
                                        <p:tav fmla="" tm="100000">
                                          <p:val>
                                            <p:strVal val="#ppt_w"/>
                                          </p:val>
                                        </p:tav>
                                      </p:tavLst>
                                    </p:anim>
                                    <p:anim calcmode="lin" valueType="num">
                                      <p:cBhvr additive="base">
                                        <p:cTn dur="500"/>
                                        <p:tgtEl>
                                          <p:spTgt spid="53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500"/>
                                        <p:tgtEl>
                                          <p:spTgt spid="531"/>
                                        </p:tgtEl>
                                        <p:attrNameLst>
                                          <p:attrName>ppt_w</p:attrName>
                                        </p:attrNameLst>
                                      </p:cBhvr>
                                      <p:tavLst>
                                        <p:tav fmla="" tm="0">
                                          <p:val>
                                            <p:strVal val="0"/>
                                          </p:val>
                                        </p:tav>
                                        <p:tav fmla="" tm="100000">
                                          <p:val>
                                            <p:strVal val="#ppt_w"/>
                                          </p:val>
                                        </p:tav>
                                      </p:tavLst>
                                    </p:anim>
                                    <p:anim calcmode="lin" valueType="num">
                                      <p:cBhvr additive="base">
                                        <p:cTn dur="500"/>
                                        <p:tgtEl>
                                          <p:spTgt spid="53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500"/>
                                        <p:tgtEl>
                                          <p:spTgt spid="532"/>
                                        </p:tgtEl>
                                        <p:attrNameLst>
                                          <p:attrName>ppt_w</p:attrName>
                                        </p:attrNameLst>
                                      </p:cBhvr>
                                      <p:tavLst>
                                        <p:tav fmla="" tm="0">
                                          <p:val>
                                            <p:strVal val="0"/>
                                          </p:val>
                                        </p:tav>
                                        <p:tav fmla="" tm="100000">
                                          <p:val>
                                            <p:strVal val="#ppt_w"/>
                                          </p:val>
                                        </p:tav>
                                      </p:tavLst>
                                    </p:anim>
                                    <p:anim calcmode="lin" valueType="num">
                                      <p:cBhvr additive="base">
                                        <p:cTn dur="500"/>
                                        <p:tgtEl>
                                          <p:spTgt spid="53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500"/>
                                        <p:tgtEl>
                                          <p:spTgt spid="533"/>
                                        </p:tgtEl>
                                        <p:attrNameLst>
                                          <p:attrName>ppt_w</p:attrName>
                                        </p:attrNameLst>
                                      </p:cBhvr>
                                      <p:tavLst>
                                        <p:tav fmla="" tm="0">
                                          <p:val>
                                            <p:strVal val="0"/>
                                          </p:val>
                                        </p:tav>
                                        <p:tav fmla="" tm="100000">
                                          <p:val>
                                            <p:strVal val="#ppt_w"/>
                                          </p:val>
                                        </p:tav>
                                      </p:tavLst>
                                    </p:anim>
                                    <p:anim calcmode="lin" valueType="num">
                                      <p:cBhvr additive="base">
                                        <p:cTn dur="500"/>
                                        <p:tgtEl>
                                          <p:spTgt spid="53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500"/>
                                        <p:tgtEl>
                                          <p:spTgt spid="534"/>
                                        </p:tgtEl>
                                        <p:attrNameLst>
                                          <p:attrName>ppt_w</p:attrName>
                                        </p:attrNameLst>
                                      </p:cBhvr>
                                      <p:tavLst>
                                        <p:tav fmla="" tm="0">
                                          <p:val>
                                            <p:strVal val="0"/>
                                          </p:val>
                                        </p:tav>
                                        <p:tav fmla="" tm="100000">
                                          <p:val>
                                            <p:strVal val="#ppt_w"/>
                                          </p:val>
                                        </p:tav>
                                      </p:tavLst>
                                    </p:anim>
                                    <p:anim calcmode="lin" valueType="num">
                                      <p:cBhvr additive="base">
                                        <p:cTn dur="500"/>
                                        <p:tgtEl>
                                          <p:spTgt spid="5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500"/>
                                        <p:tgtEl>
                                          <p:spTgt spid="535"/>
                                        </p:tgtEl>
                                        <p:attrNameLst>
                                          <p:attrName>ppt_w</p:attrName>
                                        </p:attrNameLst>
                                      </p:cBhvr>
                                      <p:tavLst>
                                        <p:tav fmla="" tm="0">
                                          <p:val>
                                            <p:strVal val="0"/>
                                          </p:val>
                                        </p:tav>
                                        <p:tav fmla="" tm="100000">
                                          <p:val>
                                            <p:strVal val="#ppt_w"/>
                                          </p:val>
                                        </p:tav>
                                      </p:tavLst>
                                    </p:anim>
                                    <p:anim calcmode="lin" valueType="num">
                                      <p:cBhvr additive="base">
                                        <p:cTn dur="500"/>
                                        <p:tgtEl>
                                          <p:spTgt spid="53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500"/>
                                        <p:tgtEl>
                                          <p:spTgt spid="536"/>
                                        </p:tgtEl>
                                        <p:attrNameLst>
                                          <p:attrName>ppt_w</p:attrName>
                                        </p:attrNameLst>
                                      </p:cBhvr>
                                      <p:tavLst>
                                        <p:tav fmla="" tm="0">
                                          <p:val>
                                            <p:strVal val="0"/>
                                          </p:val>
                                        </p:tav>
                                        <p:tav fmla="" tm="100000">
                                          <p:val>
                                            <p:strVal val="#ppt_w"/>
                                          </p:val>
                                        </p:tav>
                                      </p:tavLst>
                                    </p:anim>
                                    <p:anim calcmode="lin" valueType="num">
                                      <p:cBhvr additive="base">
                                        <p:cTn dur="500"/>
                                        <p:tgtEl>
                                          <p:spTgt spid="53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500"/>
                                        <p:tgtEl>
                                          <p:spTgt spid="538"/>
                                        </p:tgtEl>
                                        <p:attrNameLst>
                                          <p:attrName>ppt_w</p:attrName>
                                        </p:attrNameLst>
                                      </p:cBhvr>
                                      <p:tavLst>
                                        <p:tav fmla="" tm="0">
                                          <p:val>
                                            <p:strVal val="0"/>
                                          </p:val>
                                        </p:tav>
                                        <p:tav fmla="" tm="100000">
                                          <p:val>
                                            <p:strVal val="#ppt_w"/>
                                          </p:val>
                                        </p:tav>
                                      </p:tavLst>
                                    </p:anim>
                                    <p:anim calcmode="lin" valueType="num">
                                      <p:cBhvr additive="base">
                                        <p:cTn dur="500"/>
                                        <p:tgtEl>
                                          <p:spTgt spid="5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500"/>
                                        <p:tgtEl>
                                          <p:spTgt spid="539"/>
                                        </p:tgtEl>
                                        <p:attrNameLst>
                                          <p:attrName>ppt_w</p:attrName>
                                        </p:attrNameLst>
                                      </p:cBhvr>
                                      <p:tavLst>
                                        <p:tav fmla="" tm="0">
                                          <p:val>
                                            <p:strVal val="0"/>
                                          </p:val>
                                        </p:tav>
                                        <p:tav fmla="" tm="100000">
                                          <p:val>
                                            <p:strVal val="#ppt_w"/>
                                          </p:val>
                                        </p:tav>
                                      </p:tavLst>
                                    </p:anim>
                                    <p:anim calcmode="lin" valueType="num">
                                      <p:cBhvr additive="base">
                                        <p:cTn dur="500"/>
                                        <p:tgtEl>
                                          <p:spTgt spid="5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500"/>
                                        <p:tgtEl>
                                          <p:spTgt spid="540"/>
                                        </p:tgtEl>
                                        <p:attrNameLst>
                                          <p:attrName>ppt_w</p:attrName>
                                        </p:attrNameLst>
                                      </p:cBhvr>
                                      <p:tavLst>
                                        <p:tav fmla="" tm="0">
                                          <p:val>
                                            <p:strVal val="0"/>
                                          </p:val>
                                        </p:tav>
                                        <p:tav fmla="" tm="100000">
                                          <p:val>
                                            <p:strVal val="#ppt_w"/>
                                          </p:val>
                                        </p:tav>
                                      </p:tavLst>
                                    </p:anim>
                                    <p:anim calcmode="lin" valueType="num">
                                      <p:cBhvr additive="base">
                                        <p:cTn dur="500"/>
                                        <p:tgtEl>
                                          <p:spTgt spid="5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500"/>
                                        <p:tgtEl>
                                          <p:spTgt spid="541"/>
                                        </p:tgtEl>
                                        <p:attrNameLst>
                                          <p:attrName>ppt_w</p:attrName>
                                        </p:attrNameLst>
                                      </p:cBhvr>
                                      <p:tavLst>
                                        <p:tav fmla="" tm="0">
                                          <p:val>
                                            <p:strVal val="0"/>
                                          </p:val>
                                        </p:tav>
                                        <p:tav fmla="" tm="100000">
                                          <p:val>
                                            <p:strVal val="#ppt_w"/>
                                          </p:val>
                                        </p:tav>
                                      </p:tavLst>
                                    </p:anim>
                                    <p:anim calcmode="lin" valueType="num">
                                      <p:cBhvr additive="base">
                                        <p:cTn dur="500"/>
                                        <p:tgtEl>
                                          <p:spTgt spid="5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500"/>
                                        <p:tgtEl>
                                          <p:spTgt spid="542"/>
                                        </p:tgtEl>
                                        <p:attrNameLst>
                                          <p:attrName>ppt_w</p:attrName>
                                        </p:attrNameLst>
                                      </p:cBhvr>
                                      <p:tavLst>
                                        <p:tav fmla="" tm="0">
                                          <p:val>
                                            <p:strVal val="0"/>
                                          </p:val>
                                        </p:tav>
                                        <p:tav fmla="" tm="100000">
                                          <p:val>
                                            <p:strVal val="#ppt_w"/>
                                          </p:val>
                                        </p:tav>
                                      </p:tavLst>
                                    </p:anim>
                                    <p:anim calcmode="lin" valueType="num">
                                      <p:cBhvr additive="base">
                                        <p:cTn dur="500"/>
                                        <p:tgtEl>
                                          <p:spTgt spid="5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500"/>
                                        <p:tgtEl>
                                          <p:spTgt spid="545"/>
                                        </p:tgtEl>
                                        <p:attrNameLst>
                                          <p:attrName>ppt_w</p:attrName>
                                        </p:attrNameLst>
                                      </p:cBhvr>
                                      <p:tavLst>
                                        <p:tav fmla="" tm="0">
                                          <p:val>
                                            <p:strVal val="0"/>
                                          </p:val>
                                        </p:tav>
                                        <p:tav fmla="" tm="100000">
                                          <p:val>
                                            <p:strVal val="#ppt_w"/>
                                          </p:val>
                                        </p:tav>
                                      </p:tavLst>
                                    </p:anim>
                                    <p:anim calcmode="lin" valueType="num">
                                      <p:cBhvr additive="base">
                                        <p:cTn dur="500"/>
                                        <p:tgtEl>
                                          <p:spTgt spid="5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500"/>
                                        <p:tgtEl>
                                          <p:spTgt spid="546"/>
                                        </p:tgtEl>
                                        <p:attrNameLst>
                                          <p:attrName>ppt_w</p:attrName>
                                        </p:attrNameLst>
                                      </p:cBhvr>
                                      <p:tavLst>
                                        <p:tav fmla="" tm="0">
                                          <p:val>
                                            <p:strVal val="0"/>
                                          </p:val>
                                        </p:tav>
                                        <p:tav fmla="" tm="100000">
                                          <p:val>
                                            <p:strVal val="#ppt_w"/>
                                          </p:val>
                                        </p:tav>
                                      </p:tavLst>
                                    </p:anim>
                                    <p:anim calcmode="lin" valueType="num">
                                      <p:cBhvr additive="base">
                                        <p:cTn dur="500"/>
                                        <p:tgtEl>
                                          <p:spTgt spid="5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500"/>
                                        <p:tgtEl>
                                          <p:spTgt spid="547"/>
                                        </p:tgtEl>
                                        <p:attrNameLst>
                                          <p:attrName>ppt_w</p:attrName>
                                        </p:attrNameLst>
                                      </p:cBhvr>
                                      <p:tavLst>
                                        <p:tav fmla="" tm="0">
                                          <p:val>
                                            <p:strVal val="0"/>
                                          </p:val>
                                        </p:tav>
                                        <p:tav fmla="" tm="100000">
                                          <p:val>
                                            <p:strVal val="#ppt_w"/>
                                          </p:val>
                                        </p:tav>
                                      </p:tavLst>
                                    </p:anim>
                                    <p:anim calcmode="lin" valueType="num">
                                      <p:cBhvr additive="base">
                                        <p:cTn dur="500"/>
                                        <p:tgtEl>
                                          <p:spTgt spid="5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8"/>
                                        </p:tgtEl>
                                        <p:attrNameLst>
                                          <p:attrName>style.visibility</p:attrName>
                                        </p:attrNameLst>
                                      </p:cBhvr>
                                      <p:to>
                                        <p:strVal val="visible"/>
                                      </p:to>
                                    </p:set>
                                    <p:anim calcmode="lin" valueType="num">
                                      <p:cBhvr additive="base">
                                        <p:cTn dur="500"/>
                                        <p:tgtEl>
                                          <p:spTgt spid="548"/>
                                        </p:tgtEl>
                                        <p:attrNameLst>
                                          <p:attrName>ppt_w</p:attrName>
                                        </p:attrNameLst>
                                      </p:cBhvr>
                                      <p:tavLst>
                                        <p:tav fmla="" tm="0">
                                          <p:val>
                                            <p:strVal val="0"/>
                                          </p:val>
                                        </p:tav>
                                        <p:tav fmla="" tm="100000">
                                          <p:val>
                                            <p:strVal val="#ppt_w"/>
                                          </p:val>
                                        </p:tav>
                                      </p:tavLst>
                                    </p:anim>
                                    <p:anim calcmode="lin" valueType="num">
                                      <p:cBhvr additive="base">
                                        <p:cTn dur="500"/>
                                        <p:tgtEl>
                                          <p:spTgt spid="5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9"/>
                                        </p:tgtEl>
                                        <p:attrNameLst>
                                          <p:attrName>style.visibility</p:attrName>
                                        </p:attrNameLst>
                                      </p:cBhvr>
                                      <p:to>
                                        <p:strVal val="visible"/>
                                      </p:to>
                                    </p:set>
                                    <p:anim calcmode="lin" valueType="num">
                                      <p:cBhvr additive="base">
                                        <p:cTn dur="500"/>
                                        <p:tgtEl>
                                          <p:spTgt spid="549"/>
                                        </p:tgtEl>
                                        <p:attrNameLst>
                                          <p:attrName>ppt_w</p:attrName>
                                        </p:attrNameLst>
                                      </p:cBhvr>
                                      <p:tavLst>
                                        <p:tav fmla="" tm="0">
                                          <p:val>
                                            <p:strVal val="0"/>
                                          </p:val>
                                        </p:tav>
                                        <p:tav fmla="" tm="100000">
                                          <p:val>
                                            <p:strVal val="#ppt_w"/>
                                          </p:val>
                                        </p:tav>
                                      </p:tavLst>
                                    </p:anim>
                                    <p:anim calcmode="lin" valueType="num">
                                      <p:cBhvr additive="base">
                                        <p:cTn dur="500"/>
                                        <p:tgtEl>
                                          <p:spTgt spid="5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500"/>
                                        <p:tgtEl>
                                          <p:spTgt spid="552"/>
                                        </p:tgtEl>
                                        <p:attrNameLst>
                                          <p:attrName>ppt_w</p:attrName>
                                        </p:attrNameLst>
                                      </p:cBhvr>
                                      <p:tavLst>
                                        <p:tav fmla="" tm="0">
                                          <p:val>
                                            <p:strVal val="0"/>
                                          </p:val>
                                        </p:tav>
                                        <p:tav fmla="" tm="100000">
                                          <p:val>
                                            <p:strVal val="#ppt_w"/>
                                          </p:val>
                                        </p:tav>
                                      </p:tavLst>
                                    </p:anim>
                                    <p:anim calcmode="lin" valueType="num">
                                      <p:cBhvr additive="base">
                                        <p:cTn dur="500"/>
                                        <p:tgtEl>
                                          <p:spTgt spid="5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5"/>
                                        </p:tgtEl>
                                        <p:attrNameLst>
                                          <p:attrName>style.visibility</p:attrName>
                                        </p:attrNameLst>
                                      </p:cBhvr>
                                      <p:to>
                                        <p:strVal val="visible"/>
                                      </p:to>
                                    </p:set>
                                    <p:anim calcmode="lin" valueType="num">
                                      <p:cBhvr additive="base">
                                        <p:cTn dur="500"/>
                                        <p:tgtEl>
                                          <p:spTgt spid="555"/>
                                        </p:tgtEl>
                                        <p:attrNameLst>
                                          <p:attrName>ppt_w</p:attrName>
                                        </p:attrNameLst>
                                      </p:cBhvr>
                                      <p:tavLst>
                                        <p:tav fmla="" tm="0">
                                          <p:val>
                                            <p:strVal val="0"/>
                                          </p:val>
                                        </p:tav>
                                        <p:tav fmla="" tm="100000">
                                          <p:val>
                                            <p:strVal val="#ppt_w"/>
                                          </p:val>
                                        </p:tav>
                                      </p:tavLst>
                                    </p:anim>
                                    <p:anim calcmode="lin" valueType="num">
                                      <p:cBhvr additive="base">
                                        <p:cTn dur="500"/>
                                        <p:tgtEl>
                                          <p:spTgt spid="55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6"/>
                                        </p:tgtEl>
                                        <p:attrNameLst>
                                          <p:attrName>style.visibility</p:attrName>
                                        </p:attrNameLst>
                                      </p:cBhvr>
                                      <p:to>
                                        <p:strVal val="visible"/>
                                      </p:to>
                                    </p:set>
                                    <p:anim calcmode="lin" valueType="num">
                                      <p:cBhvr additive="base">
                                        <p:cTn dur="500"/>
                                        <p:tgtEl>
                                          <p:spTgt spid="556"/>
                                        </p:tgtEl>
                                        <p:attrNameLst>
                                          <p:attrName>ppt_w</p:attrName>
                                        </p:attrNameLst>
                                      </p:cBhvr>
                                      <p:tavLst>
                                        <p:tav fmla="" tm="0">
                                          <p:val>
                                            <p:strVal val="0"/>
                                          </p:val>
                                        </p:tav>
                                        <p:tav fmla="" tm="100000">
                                          <p:val>
                                            <p:strVal val="#ppt_w"/>
                                          </p:val>
                                        </p:tav>
                                      </p:tavLst>
                                    </p:anim>
                                    <p:anim calcmode="lin" valueType="num">
                                      <p:cBhvr additive="base">
                                        <p:cTn dur="500"/>
                                        <p:tgtEl>
                                          <p:spTgt spid="5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7"/>
                                        </p:tgtEl>
                                        <p:attrNameLst>
                                          <p:attrName>style.visibility</p:attrName>
                                        </p:attrNameLst>
                                      </p:cBhvr>
                                      <p:to>
                                        <p:strVal val="visible"/>
                                      </p:to>
                                    </p:set>
                                    <p:anim calcmode="lin" valueType="num">
                                      <p:cBhvr additive="base">
                                        <p:cTn dur="500"/>
                                        <p:tgtEl>
                                          <p:spTgt spid="557"/>
                                        </p:tgtEl>
                                        <p:attrNameLst>
                                          <p:attrName>ppt_w</p:attrName>
                                        </p:attrNameLst>
                                      </p:cBhvr>
                                      <p:tavLst>
                                        <p:tav fmla="" tm="0">
                                          <p:val>
                                            <p:strVal val="0"/>
                                          </p:val>
                                        </p:tav>
                                        <p:tav fmla="" tm="100000">
                                          <p:val>
                                            <p:strVal val="#ppt_w"/>
                                          </p:val>
                                        </p:tav>
                                      </p:tavLst>
                                    </p:anim>
                                    <p:anim calcmode="lin" valueType="num">
                                      <p:cBhvr additive="base">
                                        <p:cTn dur="500"/>
                                        <p:tgtEl>
                                          <p:spTgt spid="5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8"/>
                                        </p:tgtEl>
                                        <p:attrNameLst>
                                          <p:attrName>style.visibility</p:attrName>
                                        </p:attrNameLst>
                                      </p:cBhvr>
                                      <p:to>
                                        <p:strVal val="visible"/>
                                      </p:to>
                                    </p:set>
                                    <p:anim calcmode="lin" valueType="num">
                                      <p:cBhvr additive="base">
                                        <p:cTn dur="500"/>
                                        <p:tgtEl>
                                          <p:spTgt spid="558"/>
                                        </p:tgtEl>
                                        <p:attrNameLst>
                                          <p:attrName>ppt_w</p:attrName>
                                        </p:attrNameLst>
                                      </p:cBhvr>
                                      <p:tavLst>
                                        <p:tav fmla="" tm="0">
                                          <p:val>
                                            <p:strVal val="0"/>
                                          </p:val>
                                        </p:tav>
                                        <p:tav fmla="" tm="100000">
                                          <p:val>
                                            <p:strVal val="#ppt_w"/>
                                          </p:val>
                                        </p:tav>
                                      </p:tavLst>
                                    </p:anim>
                                    <p:anim calcmode="lin" valueType="num">
                                      <p:cBhvr additive="base">
                                        <p:cTn dur="500"/>
                                        <p:tgtEl>
                                          <p:spTgt spid="5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500"/>
                                        <p:tgtEl>
                                          <p:spTgt spid="559"/>
                                        </p:tgtEl>
                                        <p:attrNameLst>
                                          <p:attrName>ppt_w</p:attrName>
                                        </p:attrNameLst>
                                      </p:cBhvr>
                                      <p:tavLst>
                                        <p:tav fmla="" tm="0">
                                          <p:val>
                                            <p:strVal val="0"/>
                                          </p:val>
                                        </p:tav>
                                        <p:tav fmla="" tm="100000">
                                          <p:val>
                                            <p:strVal val="#ppt_w"/>
                                          </p:val>
                                        </p:tav>
                                      </p:tavLst>
                                    </p:anim>
                                    <p:anim calcmode="lin" valueType="num">
                                      <p:cBhvr additive="base">
                                        <p:cTn dur="500"/>
                                        <p:tgtEl>
                                          <p:spTgt spid="5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500"/>
                                        <p:tgtEl>
                                          <p:spTgt spid="560"/>
                                        </p:tgtEl>
                                        <p:attrNameLst>
                                          <p:attrName>ppt_w</p:attrName>
                                        </p:attrNameLst>
                                      </p:cBhvr>
                                      <p:tavLst>
                                        <p:tav fmla="" tm="0">
                                          <p:val>
                                            <p:strVal val="0"/>
                                          </p:val>
                                        </p:tav>
                                        <p:tav fmla="" tm="100000">
                                          <p:val>
                                            <p:strVal val="#ppt_w"/>
                                          </p:val>
                                        </p:tav>
                                      </p:tavLst>
                                    </p:anim>
                                    <p:anim calcmode="lin" valueType="num">
                                      <p:cBhvr additive="base">
                                        <p:cTn dur="500"/>
                                        <p:tgtEl>
                                          <p:spTgt spid="5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500"/>
                                        <p:tgtEl>
                                          <p:spTgt spid="562"/>
                                        </p:tgtEl>
                                        <p:attrNameLst>
                                          <p:attrName>ppt_w</p:attrName>
                                        </p:attrNameLst>
                                      </p:cBhvr>
                                      <p:tavLst>
                                        <p:tav fmla="" tm="0">
                                          <p:val>
                                            <p:strVal val="0"/>
                                          </p:val>
                                        </p:tav>
                                        <p:tav fmla="" tm="100000">
                                          <p:val>
                                            <p:strVal val="#ppt_w"/>
                                          </p:val>
                                        </p:tav>
                                      </p:tavLst>
                                    </p:anim>
                                    <p:anim calcmode="lin" valueType="num">
                                      <p:cBhvr additive="base">
                                        <p:cTn dur="500"/>
                                        <p:tgtEl>
                                          <p:spTgt spid="5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500"/>
                                        <p:tgtEl>
                                          <p:spTgt spid="563"/>
                                        </p:tgtEl>
                                        <p:attrNameLst>
                                          <p:attrName>ppt_w</p:attrName>
                                        </p:attrNameLst>
                                      </p:cBhvr>
                                      <p:tavLst>
                                        <p:tav fmla="" tm="0">
                                          <p:val>
                                            <p:strVal val="0"/>
                                          </p:val>
                                        </p:tav>
                                        <p:tav fmla="" tm="100000">
                                          <p:val>
                                            <p:strVal val="#ppt_w"/>
                                          </p:val>
                                        </p:tav>
                                      </p:tavLst>
                                    </p:anim>
                                    <p:anim calcmode="lin" valueType="num">
                                      <p:cBhvr additive="base">
                                        <p:cTn dur="500"/>
                                        <p:tgtEl>
                                          <p:spTgt spid="5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500"/>
                                        <p:tgtEl>
                                          <p:spTgt spid="566"/>
                                        </p:tgtEl>
                                        <p:attrNameLst>
                                          <p:attrName>ppt_w</p:attrName>
                                        </p:attrNameLst>
                                      </p:cBhvr>
                                      <p:tavLst>
                                        <p:tav fmla="" tm="0">
                                          <p:val>
                                            <p:strVal val="0"/>
                                          </p:val>
                                        </p:tav>
                                        <p:tav fmla="" tm="100000">
                                          <p:val>
                                            <p:strVal val="#ppt_w"/>
                                          </p:val>
                                        </p:tav>
                                      </p:tavLst>
                                    </p:anim>
                                    <p:anim calcmode="lin" valueType="num">
                                      <p:cBhvr additive="base">
                                        <p:cTn dur="500"/>
                                        <p:tgtEl>
                                          <p:spTgt spid="5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ppt_w</p:attrName>
                                        </p:attrNameLst>
                                      </p:cBhvr>
                                      <p:tavLst>
                                        <p:tav fmla="" tm="0">
                                          <p:val>
                                            <p:strVal val="0"/>
                                          </p:val>
                                        </p:tav>
                                        <p:tav fmla="" tm="100000">
                                          <p:val>
                                            <p:strVal val="#ppt_w"/>
                                          </p:val>
                                        </p:tav>
                                      </p:tavLst>
                                    </p:anim>
                                    <p:anim calcmode="lin" valueType="num">
                                      <p:cBhvr additive="base">
                                        <p:cTn dur="500"/>
                                        <p:tgtEl>
                                          <p:spTgt spid="56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ppt_w</p:attrName>
                                        </p:attrNameLst>
                                      </p:cBhvr>
                                      <p:tavLst>
                                        <p:tav fmla="" tm="0">
                                          <p:val>
                                            <p:strVal val="0"/>
                                          </p:val>
                                        </p:tav>
                                        <p:tav fmla="" tm="100000">
                                          <p:val>
                                            <p:strVal val="#ppt_w"/>
                                          </p:val>
                                        </p:tav>
                                      </p:tavLst>
                                    </p:anim>
                                    <p:anim calcmode="lin" valueType="num">
                                      <p:cBhvr additive="base">
                                        <p:cTn dur="500"/>
                                        <p:tgtEl>
                                          <p:spTgt spid="5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500"/>
                                        <p:tgtEl>
                                          <p:spTgt spid="571"/>
                                        </p:tgtEl>
                                        <p:attrNameLst>
                                          <p:attrName>ppt_w</p:attrName>
                                        </p:attrNameLst>
                                      </p:cBhvr>
                                      <p:tavLst>
                                        <p:tav fmla="" tm="0">
                                          <p:val>
                                            <p:strVal val="0"/>
                                          </p:val>
                                        </p:tav>
                                        <p:tav fmla="" tm="100000">
                                          <p:val>
                                            <p:strVal val="#ppt_w"/>
                                          </p:val>
                                        </p:tav>
                                      </p:tavLst>
                                    </p:anim>
                                    <p:anim calcmode="lin" valueType="num">
                                      <p:cBhvr additive="base">
                                        <p:cTn dur="500"/>
                                        <p:tgtEl>
                                          <p:spTgt spid="5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500"/>
                                        <p:tgtEl>
                                          <p:spTgt spid="572"/>
                                        </p:tgtEl>
                                        <p:attrNameLst>
                                          <p:attrName>ppt_w</p:attrName>
                                        </p:attrNameLst>
                                      </p:cBhvr>
                                      <p:tavLst>
                                        <p:tav fmla="" tm="0">
                                          <p:val>
                                            <p:strVal val="0"/>
                                          </p:val>
                                        </p:tav>
                                        <p:tav fmla="" tm="100000">
                                          <p:val>
                                            <p:strVal val="#ppt_w"/>
                                          </p:val>
                                        </p:tav>
                                      </p:tavLst>
                                    </p:anim>
                                    <p:anim calcmode="lin" valueType="num">
                                      <p:cBhvr additive="base">
                                        <p:cTn dur="500"/>
                                        <p:tgtEl>
                                          <p:spTgt spid="5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ppt_w</p:attrName>
                                        </p:attrNameLst>
                                      </p:cBhvr>
                                      <p:tavLst>
                                        <p:tav fmla="" tm="0">
                                          <p:val>
                                            <p:strVal val="0"/>
                                          </p:val>
                                        </p:tav>
                                        <p:tav fmla="" tm="100000">
                                          <p:val>
                                            <p:strVal val="#ppt_w"/>
                                          </p:val>
                                        </p:tav>
                                      </p:tavLst>
                                    </p:anim>
                                    <p:anim calcmode="lin" valueType="num">
                                      <p:cBhvr additive="base">
                                        <p:cTn dur="500"/>
                                        <p:tgtEl>
                                          <p:spTgt spid="5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500"/>
                                        <p:tgtEl>
                                          <p:spTgt spid="576"/>
                                        </p:tgtEl>
                                        <p:attrNameLst>
                                          <p:attrName>ppt_w</p:attrName>
                                        </p:attrNameLst>
                                      </p:cBhvr>
                                      <p:tavLst>
                                        <p:tav fmla="" tm="0">
                                          <p:val>
                                            <p:strVal val="0"/>
                                          </p:val>
                                        </p:tav>
                                        <p:tav fmla="" tm="100000">
                                          <p:val>
                                            <p:strVal val="#ppt_w"/>
                                          </p:val>
                                        </p:tav>
                                      </p:tavLst>
                                    </p:anim>
                                    <p:anim calcmode="lin" valueType="num">
                                      <p:cBhvr additive="base">
                                        <p:cTn dur="500"/>
                                        <p:tgtEl>
                                          <p:spTgt spid="5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8"/>
                                        </p:tgtEl>
                                        <p:attrNameLst>
                                          <p:attrName>style.visibility</p:attrName>
                                        </p:attrNameLst>
                                      </p:cBhvr>
                                      <p:to>
                                        <p:strVal val="visible"/>
                                      </p:to>
                                    </p:set>
                                    <p:anim calcmode="lin" valueType="num">
                                      <p:cBhvr additive="base">
                                        <p:cTn dur="500"/>
                                        <p:tgtEl>
                                          <p:spTgt spid="578"/>
                                        </p:tgtEl>
                                        <p:attrNameLst>
                                          <p:attrName>ppt_w</p:attrName>
                                        </p:attrNameLst>
                                      </p:cBhvr>
                                      <p:tavLst>
                                        <p:tav fmla="" tm="0">
                                          <p:val>
                                            <p:strVal val="0"/>
                                          </p:val>
                                        </p:tav>
                                        <p:tav fmla="" tm="100000">
                                          <p:val>
                                            <p:strVal val="#ppt_w"/>
                                          </p:val>
                                        </p:tav>
                                      </p:tavLst>
                                    </p:anim>
                                    <p:anim calcmode="lin" valueType="num">
                                      <p:cBhvr additive="base">
                                        <p:cTn dur="500"/>
                                        <p:tgtEl>
                                          <p:spTgt spid="57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500"/>
                                        <p:tgtEl>
                                          <p:spTgt spid="579"/>
                                        </p:tgtEl>
                                        <p:attrNameLst>
                                          <p:attrName>ppt_w</p:attrName>
                                        </p:attrNameLst>
                                      </p:cBhvr>
                                      <p:tavLst>
                                        <p:tav fmla="" tm="0">
                                          <p:val>
                                            <p:strVal val="0"/>
                                          </p:val>
                                        </p:tav>
                                        <p:tav fmla="" tm="100000">
                                          <p:val>
                                            <p:strVal val="#ppt_w"/>
                                          </p:val>
                                        </p:tav>
                                      </p:tavLst>
                                    </p:anim>
                                    <p:anim calcmode="lin" valueType="num">
                                      <p:cBhvr additive="base">
                                        <p:cTn dur="500"/>
                                        <p:tgtEl>
                                          <p:spTgt spid="5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500"/>
                                        <p:tgtEl>
                                          <p:spTgt spid="582"/>
                                        </p:tgtEl>
                                        <p:attrNameLst>
                                          <p:attrName>ppt_w</p:attrName>
                                        </p:attrNameLst>
                                      </p:cBhvr>
                                      <p:tavLst>
                                        <p:tav fmla="" tm="0">
                                          <p:val>
                                            <p:strVal val="0"/>
                                          </p:val>
                                        </p:tav>
                                        <p:tav fmla="" tm="100000">
                                          <p:val>
                                            <p:strVal val="#ppt_w"/>
                                          </p:val>
                                        </p:tav>
                                      </p:tavLst>
                                    </p:anim>
                                    <p:anim calcmode="lin" valueType="num">
                                      <p:cBhvr additive="base">
                                        <p:cTn dur="500"/>
                                        <p:tgtEl>
                                          <p:spTgt spid="5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500"/>
                                        <p:tgtEl>
                                          <p:spTgt spid="585"/>
                                        </p:tgtEl>
                                        <p:attrNameLst>
                                          <p:attrName>ppt_w</p:attrName>
                                        </p:attrNameLst>
                                      </p:cBhvr>
                                      <p:tavLst>
                                        <p:tav fmla="" tm="0">
                                          <p:val>
                                            <p:strVal val="0"/>
                                          </p:val>
                                        </p:tav>
                                        <p:tav fmla="" tm="100000">
                                          <p:val>
                                            <p:strVal val="#ppt_w"/>
                                          </p:val>
                                        </p:tav>
                                      </p:tavLst>
                                    </p:anim>
                                    <p:anim calcmode="lin" valueType="num">
                                      <p:cBhvr additive="base">
                                        <p:cTn dur="500"/>
                                        <p:tgtEl>
                                          <p:spTgt spid="58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500"/>
                                        <p:tgtEl>
                                          <p:spTgt spid="586"/>
                                        </p:tgtEl>
                                        <p:attrNameLst>
                                          <p:attrName>ppt_w</p:attrName>
                                        </p:attrNameLst>
                                      </p:cBhvr>
                                      <p:tavLst>
                                        <p:tav fmla="" tm="0">
                                          <p:val>
                                            <p:strVal val="0"/>
                                          </p:val>
                                        </p:tav>
                                        <p:tav fmla="" tm="100000">
                                          <p:val>
                                            <p:strVal val="#ppt_w"/>
                                          </p:val>
                                        </p:tav>
                                      </p:tavLst>
                                    </p:anim>
                                    <p:anim calcmode="lin" valueType="num">
                                      <p:cBhvr additive="base">
                                        <p:cTn dur="500"/>
                                        <p:tgtEl>
                                          <p:spTgt spid="58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500"/>
                                        <p:tgtEl>
                                          <p:spTgt spid="587"/>
                                        </p:tgtEl>
                                        <p:attrNameLst>
                                          <p:attrName>ppt_w</p:attrName>
                                        </p:attrNameLst>
                                      </p:cBhvr>
                                      <p:tavLst>
                                        <p:tav fmla="" tm="0">
                                          <p:val>
                                            <p:strVal val="0"/>
                                          </p:val>
                                        </p:tav>
                                        <p:tav fmla="" tm="100000">
                                          <p:val>
                                            <p:strVal val="#ppt_w"/>
                                          </p:val>
                                        </p:tav>
                                      </p:tavLst>
                                    </p:anim>
                                    <p:anim calcmode="lin" valueType="num">
                                      <p:cBhvr additive="base">
                                        <p:cTn dur="500"/>
                                        <p:tgtEl>
                                          <p:spTgt spid="58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500"/>
                                        <p:tgtEl>
                                          <p:spTgt spid="588"/>
                                        </p:tgtEl>
                                        <p:attrNameLst>
                                          <p:attrName>ppt_w</p:attrName>
                                        </p:attrNameLst>
                                      </p:cBhvr>
                                      <p:tavLst>
                                        <p:tav fmla="" tm="0">
                                          <p:val>
                                            <p:strVal val="0"/>
                                          </p:val>
                                        </p:tav>
                                        <p:tav fmla="" tm="100000">
                                          <p:val>
                                            <p:strVal val="#ppt_w"/>
                                          </p:val>
                                        </p:tav>
                                      </p:tavLst>
                                    </p:anim>
                                    <p:anim calcmode="lin" valueType="num">
                                      <p:cBhvr additive="base">
                                        <p:cTn dur="500"/>
                                        <p:tgtEl>
                                          <p:spTgt spid="58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9"/>
                                        </p:tgtEl>
                                        <p:attrNameLst>
                                          <p:attrName>style.visibility</p:attrName>
                                        </p:attrNameLst>
                                      </p:cBhvr>
                                      <p:to>
                                        <p:strVal val="visible"/>
                                      </p:to>
                                    </p:set>
                                    <p:anim calcmode="lin" valueType="num">
                                      <p:cBhvr additive="base">
                                        <p:cTn dur="500"/>
                                        <p:tgtEl>
                                          <p:spTgt spid="589"/>
                                        </p:tgtEl>
                                        <p:attrNameLst>
                                          <p:attrName>ppt_w</p:attrName>
                                        </p:attrNameLst>
                                      </p:cBhvr>
                                      <p:tavLst>
                                        <p:tav fmla="" tm="0">
                                          <p:val>
                                            <p:strVal val="0"/>
                                          </p:val>
                                        </p:tav>
                                        <p:tav fmla="" tm="100000">
                                          <p:val>
                                            <p:strVal val="#ppt_w"/>
                                          </p:val>
                                        </p:tav>
                                      </p:tavLst>
                                    </p:anim>
                                    <p:anim calcmode="lin" valueType="num">
                                      <p:cBhvr additive="base">
                                        <p:cTn dur="500"/>
                                        <p:tgtEl>
                                          <p:spTgt spid="58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250"/>
                                  </p:stCondLst>
                                  <p:childTnLst>
                                    <p:set>
                                      <p:cBhvr>
                                        <p:cTn dur="1" fill="hold">
                                          <p:stCondLst>
                                            <p:cond delay="0"/>
                                          </p:stCondLst>
                                        </p:cTn>
                                        <p:tgtEl>
                                          <p:spTgt spid="449"/>
                                        </p:tgtEl>
                                        <p:attrNameLst>
                                          <p:attrName>style.visibility</p:attrName>
                                        </p:attrNameLst>
                                      </p:cBhvr>
                                      <p:to>
                                        <p:strVal val="visible"/>
                                      </p:to>
                                    </p:set>
                                    <p:anim calcmode="lin" valueType="num">
                                      <p:cBhvr additive="base">
                                        <p:cTn dur="500"/>
                                        <p:tgtEl>
                                          <p:spTgt spid="449"/>
                                        </p:tgtEl>
                                        <p:attrNameLst>
                                          <p:attrName>ppt_w</p:attrName>
                                        </p:attrNameLst>
                                      </p:cBhvr>
                                      <p:tavLst>
                                        <p:tav fmla="" tm="0">
                                          <p:val>
                                            <p:strVal val="0"/>
                                          </p:val>
                                        </p:tav>
                                        <p:tav fmla="" tm="100000">
                                          <p:val>
                                            <p:strVal val="#ppt_w"/>
                                          </p:val>
                                        </p:tav>
                                      </p:tavLst>
                                    </p:anim>
                                    <p:anim calcmode="lin" valueType="num">
                                      <p:cBhvr additive="base">
                                        <p:cTn dur="500"/>
                                        <p:tgtEl>
                                          <p:spTgt spid="4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500"/>
                                        <p:tgtEl>
                                          <p:spTgt spid="450"/>
                                        </p:tgtEl>
                                        <p:attrNameLst>
                                          <p:attrName>ppt_w</p:attrName>
                                        </p:attrNameLst>
                                      </p:cBhvr>
                                      <p:tavLst>
                                        <p:tav fmla="" tm="0">
                                          <p:val>
                                            <p:strVal val="0"/>
                                          </p:val>
                                        </p:tav>
                                        <p:tav fmla="" tm="100000">
                                          <p:val>
                                            <p:strVal val="#ppt_w"/>
                                          </p:val>
                                        </p:tav>
                                      </p:tavLst>
                                    </p:anim>
                                    <p:anim calcmode="lin" valueType="num">
                                      <p:cBhvr additive="base">
                                        <p:cTn dur="500"/>
                                        <p:tgtEl>
                                          <p:spTgt spid="4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1"/>
                                        </p:tgtEl>
                                        <p:attrNameLst>
                                          <p:attrName>style.visibility</p:attrName>
                                        </p:attrNameLst>
                                      </p:cBhvr>
                                      <p:to>
                                        <p:strVal val="visible"/>
                                      </p:to>
                                    </p:set>
                                    <p:anim calcmode="lin" valueType="num">
                                      <p:cBhvr additive="base">
                                        <p:cTn dur="500"/>
                                        <p:tgtEl>
                                          <p:spTgt spid="451"/>
                                        </p:tgtEl>
                                        <p:attrNameLst>
                                          <p:attrName>ppt_w</p:attrName>
                                        </p:attrNameLst>
                                      </p:cBhvr>
                                      <p:tavLst>
                                        <p:tav fmla="" tm="0">
                                          <p:val>
                                            <p:strVal val="0"/>
                                          </p:val>
                                        </p:tav>
                                        <p:tav fmla="" tm="100000">
                                          <p:val>
                                            <p:strVal val="#ppt_w"/>
                                          </p:val>
                                        </p:tav>
                                      </p:tavLst>
                                    </p:anim>
                                    <p:anim calcmode="lin" valueType="num">
                                      <p:cBhvr additive="base">
                                        <p:cTn dur="500"/>
                                        <p:tgtEl>
                                          <p:spTgt spid="4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500"/>
                                        <p:tgtEl>
                                          <p:spTgt spid="452"/>
                                        </p:tgtEl>
                                        <p:attrNameLst>
                                          <p:attrName>ppt_w</p:attrName>
                                        </p:attrNameLst>
                                      </p:cBhvr>
                                      <p:tavLst>
                                        <p:tav fmla="" tm="0">
                                          <p:val>
                                            <p:strVal val="0"/>
                                          </p:val>
                                        </p:tav>
                                        <p:tav fmla="" tm="100000">
                                          <p:val>
                                            <p:strVal val="#ppt_w"/>
                                          </p:val>
                                        </p:tav>
                                      </p:tavLst>
                                    </p:anim>
                                    <p:anim calcmode="lin" valueType="num">
                                      <p:cBhvr additive="base">
                                        <p:cTn dur="500"/>
                                        <p:tgtEl>
                                          <p:spTgt spid="4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3"/>
                                        </p:tgtEl>
                                        <p:attrNameLst>
                                          <p:attrName>style.visibility</p:attrName>
                                        </p:attrNameLst>
                                      </p:cBhvr>
                                      <p:to>
                                        <p:strVal val="visible"/>
                                      </p:to>
                                    </p:set>
                                    <p:anim calcmode="lin" valueType="num">
                                      <p:cBhvr additive="base">
                                        <p:cTn dur="500"/>
                                        <p:tgtEl>
                                          <p:spTgt spid="453"/>
                                        </p:tgtEl>
                                        <p:attrNameLst>
                                          <p:attrName>ppt_w</p:attrName>
                                        </p:attrNameLst>
                                      </p:cBhvr>
                                      <p:tavLst>
                                        <p:tav fmla="" tm="0">
                                          <p:val>
                                            <p:strVal val="0"/>
                                          </p:val>
                                        </p:tav>
                                        <p:tav fmla="" tm="100000">
                                          <p:val>
                                            <p:strVal val="#ppt_w"/>
                                          </p:val>
                                        </p:tav>
                                      </p:tavLst>
                                    </p:anim>
                                    <p:anim calcmode="lin" valueType="num">
                                      <p:cBhvr additive="base">
                                        <p:cTn dur="500"/>
                                        <p:tgtEl>
                                          <p:spTgt spid="4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500"/>
                                        <p:tgtEl>
                                          <p:spTgt spid="454"/>
                                        </p:tgtEl>
                                        <p:attrNameLst>
                                          <p:attrName>ppt_w</p:attrName>
                                        </p:attrNameLst>
                                      </p:cBhvr>
                                      <p:tavLst>
                                        <p:tav fmla="" tm="0">
                                          <p:val>
                                            <p:strVal val="0"/>
                                          </p:val>
                                        </p:tav>
                                        <p:tav fmla="" tm="100000">
                                          <p:val>
                                            <p:strVal val="#ppt_w"/>
                                          </p:val>
                                        </p:tav>
                                      </p:tavLst>
                                    </p:anim>
                                    <p:anim calcmode="lin" valueType="num">
                                      <p:cBhvr additive="base">
                                        <p:cTn dur="500"/>
                                        <p:tgtEl>
                                          <p:spTgt spid="45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500"/>
                                        <p:tgtEl>
                                          <p:spTgt spid="455"/>
                                        </p:tgtEl>
                                        <p:attrNameLst>
                                          <p:attrName>ppt_w</p:attrName>
                                        </p:attrNameLst>
                                      </p:cBhvr>
                                      <p:tavLst>
                                        <p:tav fmla="" tm="0">
                                          <p:val>
                                            <p:strVal val="0"/>
                                          </p:val>
                                        </p:tav>
                                        <p:tav fmla="" tm="100000">
                                          <p:val>
                                            <p:strVal val="#ppt_w"/>
                                          </p:val>
                                        </p:tav>
                                      </p:tavLst>
                                    </p:anim>
                                    <p:anim calcmode="lin" valueType="num">
                                      <p:cBhvr additive="base">
                                        <p:cTn dur="500"/>
                                        <p:tgtEl>
                                          <p:spTgt spid="45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500"/>
                                        <p:tgtEl>
                                          <p:spTgt spid="456"/>
                                        </p:tgtEl>
                                        <p:attrNameLst>
                                          <p:attrName>ppt_w</p:attrName>
                                        </p:attrNameLst>
                                      </p:cBhvr>
                                      <p:tavLst>
                                        <p:tav fmla="" tm="0">
                                          <p:val>
                                            <p:strVal val="0"/>
                                          </p:val>
                                        </p:tav>
                                        <p:tav fmla="" tm="100000">
                                          <p:val>
                                            <p:strVal val="#ppt_w"/>
                                          </p:val>
                                        </p:tav>
                                      </p:tavLst>
                                    </p:anim>
                                    <p:anim calcmode="lin" valueType="num">
                                      <p:cBhvr additive="base">
                                        <p:cTn dur="500"/>
                                        <p:tgtEl>
                                          <p:spTgt spid="4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500"/>
                                        <p:tgtEl>
                                          <p:spTgt spid="457"/>
                                        </p:tgtEl>
                                        <p:attrNameLst>
                                          <p:attrName>ppt_w</p:attrName>
                                        </p:attrNameLst>
                                      </p:cBhvr>
                                      <p:tavLst>
                                        <p:tav fmla="" tm="0">
                                          <p:val>
                                            <p:strVal val="0"/>
                                          </p:val>
                                        </p:tav>
                                        <p:tav fmla="" tm="100000">
                                          <p:val>
                                            <p:strVal val="#ppt_w"/>
                                          </p:val>
                                        </p:tav>
                                      </p:tavLst>
                                    </p:anim>
                                    <p:anim calcmode="lin" valueType="num">
                                      <p:cBhvr additive="base">
                                        <p:cTn dur="500"/>
                                        <p:tgtEl>
                                          <p:spTgt spid="4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500"/>
                                        <p:tgtEl>
                                          <p:spTgt spid="458"/>
                                        </p:tgtEl>
                                        <p:attrNameLst>
                                          <p:attrName>ppt_w</p:attrName>
                                        </p:attrNameLst>
                                      </p:cBhvr>
                                      <p:tavLst>
                                        <p:tav fmla="" tm="0">
                                          <p:val>
                                            <p:strVal val="0"/>
                                          </p:val>
                                        </p:tav>
                                        <p:tav fmla="" tm="100000">
                                          <p:val>
                                            <p:strVal val="#ppt_w"/>
                                          </p:val>
                                        </p:tav>
                                      </p:tavLst>
                                    </p:anim>
                                    <p:anim calcmode="lin" valueType="num">
                                      <p:cBhvr additive="base">
                                        <p:cTn dur="500"/>
                                        <p:tgtEl>
                                          <p:spTgt spid="4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500"/>
                                        <p:tgtEl>
                                          <p:spTgt spid="459"/>
                                        </p:tgtEl>
                                        <p:attrNameLst>
                                          <p:attrName>ppt_w</p:attrName>
                                        </p:attrNameLst>
                                      </p:cBhvr>
                                      <p:tavLst>
                                        <p:tav fmla="" tm="0">
                                          <p:val>
                                            <p:strVal val="0"/>
                                          </p:val>
                                        </p:tav>
                                        <p:tav fmla="" tm="100000">
                                          <p:val>
                                            <p:strVal val="#ppt_w"/>
                                          </p:val>
                                        </p:tav>
                                      </p:tavLst>
                                    </p:anim>
                                    <p:anim calcmode="lin" valueType="num">
                                      <p:cBhvr additive="base">
                                        <p:cTn dur="500"/>
                                        <p:tgtEl>
                                          <p:spTgt spid="4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500"/>
                                        <p:tgtEl>
                                          <p:spTgt spid="460"/>
                                        </p:tgtEl>
                                        <p:attrNameLst>
                                          <p:attrName>ppt_w</p:attrName>
                                        </p:attrNameLst>
                                      </p:cBhvr>
                                      <p:tavLst>
                                        <p:tav fmla="" tm="0">
                                          <p:val>
                                            <p:strVal val="0"/>
                                          </p:val>
                                        </p:tav>
                                        <p:tav fmla="" tm="100000">
                                          <p:val>
                                            <p:strVal val="#ppt_w"/>
                                          </p:val>
                                        </p:tav>
                                      </p:tavLst>
                                    </p:anim>
                                    <p:anim calcmode="lin" valueType="num">
                                      <p:cBhvr additive="base">
                                        <p:cTn dur="500"/>
                                        <p:tgtEl>
                                          <p:spTgt spid="4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500"/>
                                        <p:tgtEl>
                                          <p:spTgt spid="461"/>
                                        </p:tgtEl>
                                        <p:attrNameLst>
                                          <p:attrName>ppt_w</p:attrName>
                                        </p:attrNameLst>
                                      </p:cBhvr>
                                      <p:tavLst>
                                        <p:tav fmla="" tm="0">
                                          <p:val>
                                            <p:strVal val="0"/>
                                          </p:val>
                                        </p:tav>
                                        <p:tav fmla="" tm="100000">
                                          <p:val>
                                            <p:strVal val="#ppt_w"/>
                                          </p:val>
                                        </p:tav>
                                      </p:tavLst>
                                    </p:anim>
                                    <p:anim calcmode="lin" valueType="num">
                                      <p:cBhvr additive="base">
                                        <p:cTn dur="500"/>
                                        <p:tgtEl>
                                          <p:spTgt spid="4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500"/>
                                        <p:tgtEl>
                                          <p:spTgt spid="462"/>
                                        </p:tgtEl>
                                        <p:attrNameLst>
                                          <p:attrName>ppt_w</p:attrName>
                                        </p:attrNameLst>
                                      </p:cBhvr>
                                      <p:tavLst>
                                        <p:tav fmla="" tm="0">
                                          <p:val>
                                            <p:strVal val="0"/>
                                          </p:val>
                                        </p:tav>
                                        <p:tav fmla="" tm="100000">
                                          <p:val>
                                            <p:strVal val="#ppt_w"/>
                                          </p:val>
                                        </p:tav>
                                      </p:tavLst>
                                    </p:anim>
                                    <p:anim calcmode="lin" valueType="num">
                                      <p:cBhvr additive="base">
                                        <p:cTn dur="500"/>
                                        <p:tgtEl>
                                          <p:spTgt spid="4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500"/>
                                        <p:tgtEl>
                                          <p:spTgt spid="463"/>
                                        </p:tgtEl>
                                        <p:attrNameLst>
                                          <p:attrName>ppt_w</p:attrName>
                                        </p:attrNameLst>
                                      </p:cBhvr>
                                      <p:tavLst>
                                        <p:tav fmla="" tm="0">
                                          <p:val>
                                            <p:strVal val="0"/>
                                          </p:val>
                                        </p:tav>
                                        <p:tav fmla="" tm="100000">
                                          <p:val>
                                            <p:strVal val="#ppt_w"/>
                                          </p:val>
                                        </p:tav>
                                      </p:tavLst>
                                    </p:anim>
                                    <p:anim calcmode="lin" valueType="num">
                                      <p:cBhvr additive="base">
                                        <p:cTn dur="500"/>
                                        <p:tgtEl>
                                          <p:spTgt spid="4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500"/>
                                        <p:tgtEl>
                                          <p:spTgt spid="464"/>
                                        </p:tgtEl>
                                        <p:attrNameLst>
                                          <p:attrName>ppt_w</p:attrName>
                                        </p:attrNameLst>
                                      </p:cBhvr>
                                      <p:tavLst>
                                        <p:tav fmla="" tm="0">
                                          <p:val>
                                            <p:strVal val="0"/>
                                          </p:val>
                                        </p:tav>
                                        <p:tav fmla="" tm="100000">
                                          <p:val>
                                            <p:strVal val="#ppt_w"/>
                                          </p:val>
                                        </p:tav>
                                      </p:tavLst>
                                    </p:anim>
                                    <p:anim calcmode="lin" valueType="num">
                                      <p:cBhvr additive="base">
                                        <p:cTn dur="500"/>
                                        <p:tgtEl>
                                          <p:spTgt spid="4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500"/>
                                        <p:tgtEl>
                                          <p:spTgt spid="465"/>
                                        </p:tgtEl>
                                        <p:attrNameLst>
                                          <p:attrName>ppt_w</p:attrName>
                                        </p:attrNameLst>
                                      </p:cBhvr>
                                      <p:tavLst>
                                        <p:tav fmla="" tm="0">
                                          <p:val>
                                            <p:strVal val="0"/>
                                          </p:val>
                                        </p:tav>
                                        <p:tav fmla="" tm="100000">
                                          <p:val>
                                            <p:strVal val="#ppt_w"/>
                                          </p:val>
                                        </p:tav>
                                      </p:tavLst>
                                    </p:anim>
                                    <p:anim calcmode="lin" valueType="num">
                                      <p:cBhvr additive="base">
                                        <p:cTn dur="500"/>
                                        <p:tgtEl>
                                          <p:spTgt spid="46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500"/>
                                        <p:tgtEl>
                                          <p:spTgt spid="466"/>
                                        </p:tgtEl>
                                        <p:attrNameLst>
                                          <p:attrName>ppt_w</p:attrName>
                                        </p:attrNameLst>
                                      </p:cBhvr>
                                      <p:tavLst>
                                        <p:tav fmla="" tm="0">
                                          <p:val>
                                            <p:strVal val="0"/>
                                          </p:val>
                                        </p:tav>
                                        <p:tav fmla="" tm="100000">
                                          <p:val>
                                            <p:strVal val="#ppt_w"/>
                                          </p:val>
                                        </p:tav>
                                      </p:tavLst>
                                    </p:anim>
                                    <p:anim calcmode="lin" valueType="num">
                                      <p:cBhvr additive="base">
                                        <p:cTn dur="500"/>
                                        <p:tgtEl>
                                          <p:spTgt spid="4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500"/>
                                        <p:tgtEl>
                                          <p:spTgt spid="467"/>
                                        </p:tgtEl>
                                        <p:attrNameLst>
                                          <p:attrName>ppt_w</p:attrName>
                                        </p:attrNameLst>
                                      </p:cBhvr>
                                      <p:tavLst>
                                        <p:tav fmla="" tm="0">
                                          <p:val>
                                            <p:strVal val="0"/>
                                          </p:val>
                                        </p:tav>
                                        <p:tav fmla="" tm="100000">
                                          <p:val>
                                            <p:strVal val="#ppt_w"/>
                                          </p:val>
                                        </p:tav>
                                      </p:tavLst>
                                    </p:anim>
                                    <p:anim calcmode="lin" valueType="num">
                                      <p:cBhvr additive="base">
                                        <p:cTn dur="500"/>
                                        <p:tgtEl>
                                          <p:spTgt spid="4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500"/>
                                        <p:tgtEl>
                                          <p:spTgt spid="468"/>
                                        </p:tgtEl>
                                        <p:attrNameLst>
                                          <p:attrName>ppt_w</p:attrName>
                                        </p:attrNameLst>
                                      </p:cBhvr>
                                      <p:tavLst>
                                        <p:tav fmla="" tm="0">
                                          <p:val>
                                            <p:strVal val="0"/>
                                          </p:val>
                                        </p:tav>
                                        <p:tav fmla="" tm="100000">
                                          <p:val>
                                            <p:strVal val="#ppt_w"/>
                                          </p:val>
                                        </p:tav>
                                      </p:tavLst>
                                    </p:anim>
                                    <p:anim calcmode="lin" valueType="num">
                                      <p:cBhvr additive="base">
                                        <p:cTn dur="500"/>
                                        <p:tgtEl>
                                          <p:spTgt spid="4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500"/>
                                        <p:tgtEl>
                                          <p:spTgt spid="469"/>
                                        </p:tgtEl>
                                        <p:attrNameLst>
                                          <p:attrName>ppt_w</p:attrName>
                                        </p:attrNameLst>
                                      </p:cBhvr>
                                      <p:tavLst>
                                        <p:tav fmla="" tm="0">
                                          <p:val>
                                            <p:strVal val="0"/>
                                          </p:val>
                                        </p:tav>
                                        <p:tav fmla="" tm="100000">
                                          <p:val>
                                            <p:strVal val="#ppt_w"/>
                                          </p:val>
                                        </p:tav>
                                      </p:tavLst>
                                    </p:anim>
                                    <p:anim calcmode="lin" valueType="num">
                                      <p:cBhvr additive="base">
                                        <p:cTn dur="500"/>
                                        <p:tgtEl>
                                          <p:spTgt spid="46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500"/>
                                        <p:tgtEl>
                                          <p:spTgt spid="470"/>
                                        </p:tgtEl>
                                        <p:attrNameLst>
                                          <p:attrName>ppt_w</p:attrName>
                                        </p:attrNameLst>
                                      </p:cBhvr>
                                      <p:tavLst>
                                        <p:tav fmla="" tm="0">
                                          <p:val>
                                            <p:strVal val="0"/>
                                          </p:val>
                                        </p:tav>
                                        <p:tav fmla="" tm="100000">
                                          <p:val>
                                            <p:strVal val="#ppt_w"/>
                                          </p:val>
                                        </p:tav>
                                      </p:tavLst>
                                    </p:anim>
                                    <p:anim calcmode="lin" valueType="num">
                                      <p:cBhvr additive="base">
                                        <p:cTn dur="500"/>
                                        <p:tgtEl>
                                          <p:spTgt spid="4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500"/>
                                        <p:tgtEl>
                                          <p:spTgt spid="471"/>
                                        </p:tgtEl>
                                        <p:attrNameLst>
                                          <p:attrName>ppt_w</p:attrName>
                                        </p:attrNameLst>
                                      </p:cBhvr>
                                      <p:tavLst>
                                        <p:tav fmla="" tm="0">
                                          <p:val>
                                            <p:strVal val="0"/>
                                          </p:val>
                                        </p:tav>
                                        <p:tav fmla="" tm="100000">
                                          <p:val>
                                            <p:strVal val="#ppt_w"/>
                                          </p:val>
                                        </p:tav>
                                      </p:tavLst>
                                    </p:anim>
                                    <p:anim calcmode="lin" valueType="num">
                                      <p:cBhvr additive="base">
                                        <p:cTn dur="500"/>
                                        <p:tgtEl>
                                          <p:spTgt spid="4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ppt_w</p:attrName>
                                        </p:attrNameLst>
                                      </p:cBhvr>
                                      <p:tavLst>
                                        <p:tav fmla="" tm="0">
                                          <p:val>
                                            <p:strVal val="0"/>
                                          </p:val>
                                        </p:tav>
                                        <p:tav fmla="" tm="100000">
                                          <p:val>
                                            <p:strVal val="#ppt_w"/>
                                          </p:val>
                                        </p:tav>
                                      </p:tavLst>
                                    </p:anim>
                                    <p:anim calcmode="lin" valueType="num">
                                      <p:cBhvr additive="base">
                                        <p:cTn dur="500"/>
                                        <p:tgtEl>
                                          <p:spTgt spid="4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500"/>
                                        <p:tgtEl>
                                          <p:spTgt spid="537"/>
                                        </p:tgtEl>
                                        <p:attrNameLst>
                                          <p:attrName>ppt_w</p:attrName>
                                        </p:attrNameLst>
                                      </p:cBhvr>
                                      <p:tavLst>
                                        <p:tav fmla="" tm="0">
                                          <p:val>
                                            <p:strVal val="0"/>
                                          </p:val>
                                        </p:tav>
                                        <p:tav fmla="" tm="100000">
                                          <p:val>
                                            <p:strVal val="#ppt_w"/>
                                          </p:val>
                                        </p:tav>
                                      </p:tavLst>
                                    </p:anim>
                                    <p:anim calcmode="lin" valueType="num">
                                      <p:cBhvr additive="base">
                                        <p:cTn dur="500"/>
                                        <p:tgtEl>
                                          <p:spTgt spid="5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500"/>
                                        <p:tgtEl>
                                          <p:spTgt spid="543"/>
                                        </p:tgtEl>
                                        <p:attrNameLst>
                                          <p:attrName>ppt_w</p:attrName>
                                        </p:attrNameLst>
                                      </p:cBhvr>
                                      <p:tavLst>
                                        <p:tav fmla="" tm="0">
                                          <p:val>
                                            <p:strVal val="0"/>
                                          </p:val>
                                        </p:tav>
                                        <p:tav fmla="" tm="100000">
                                          <p:val>
                                            <p:strVal val="#ppt_w"/>
                                          </p:val>
                                        </p:tav>
                                      </p:tavLst>
                                    </p:anim>
                                    <p:anim calcmode="lin" valueType="num">
                                      <p:cBhvr additive="base">
                                        <p:cTn dur="500"/>
                                        <p:tgtEl>
                                          <p:spTgt spid="54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44"/>
                                        </p:tgtEl>
                                        <p:attrNameLst>
                                          <p:attrName>style.visibility</p:attrName>
                                        </p:attrNameLst>
                                      </p:cBhvr>
                                      <p:to>
                                        <p:strVal val="visible"/>
                                      </p:to>
                                    </p:set>
                                    <p:anim calcmode="lin" valueType="num">
                                      <p:cBhvr additive="base">
                                        <p:cTn dur="500"/>
                                        <p:tgtEl>
                                          <p:spTgt spid="544"/>
                                        </p:tgtEl>
                                        <p:attrNameLst>
                                          <p:attrName>ppt_w</p:attrName>
                                        </p:attrNameLst>
                                      </p:cBhvr>
                                      <p:tavLst>
                                        <p:tav fmla="" tm="0">
                                          <p:val>
                                            <p:strVal val="0"/>
                                          </p:val>
                                        </p:tav>
                                        <p:tav fmla="" tm="100000">
                                          <p:val>
                                            <p:strVal val="#ppt_w"/>
                                          </p:val>
                                        </p:tav>
                                      </p:tavLst>
                                    </p:anim>
                                    <p:anim calcmode="lin" valueType="num">
                                      <p:cBhvr additive="base">
                                        <p:cTn dur="500"/>
                                        <p:tgtEl>
                                          <p:spTgt spid="5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0"/>
                                        </p:tgtEl>
                                        <p:attrNameLst>
                                          <p:attrName>style.visibility</p:attrName>
                                        </p:attrNameLst>
                                      </p:cBhvr>
                                      <p:to>
                                        <p:strVal val="visible"/>
                                      </p:to>
                                    </p:set>
                                    <p:anim calcmode="lin" valueType="num">
                                      <p:cBhvr additive="base">
                                        <p:cTn dur="500"/>
                                        <p:tgtEl>
                                          <p:spTgt spid="550"/>
                                        </p:tgtEl>
                                        <p:attrNameLst>
                                          <p:attrName>ppt_w</p:attrName>
                                        </p:attrNameLst>
                                      </p:cBhvr>
                                      <p:tavLst>
                                        <p:tav fmla="" tm="0">
                                          <p:val>
                                            <p:strVal val="0"/>
                                          </p:val>
                                        </p:tav>
                                        <p:tav fmla="" tm="100000">
                                          <p:val>
                                            <p:strVal val="#ppt_w"/>
                                          </p:val>
                                        </p:tav>
                                      </p:tavLst>
                                    </p:anim>
                                    <p:anim calcmode="lin" valueType="num">
                                      <p:cBhvr additive="base">
                                        <p:cTn dur="500"/>
                                        <p:tgtEl>
                                          <p:spTgt spid="5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1"/>
                                        </p:tgtEl>
                                        <p:attrNameLst>
                                          <p:attrName>style.visibility</p:attrName>
                                        </p:attrNameLst>
                                      </p:cBhvr>
                                      <p:to>
                                        <p:strVal val="visible"/>
                                      </p:to>
                                    </p:set>
                                    <p:anim calcmode="lin" valueType="num">
                                      <p:cBhvr additive="base">
                                        <p:cTn dur="500"/>
                                        <p:tgtEl>
                                          <p:spTgt spid="551"/>
                                        </p:tgtEl>
                                        <p:attrNameLst>
                                          <p:attrName>ppt_w</p:attrName>
                                        </p:attrNameLst>
                                      </p:cBhvr>
                                      <p:tavLst>
                                        <p:tav fmla="" tm="0">
                                          <p:val>
                                            <p:strVal val="0"/>
                                          </p:val>
                                        </p:tav>
                                        <p:tav fmla="" tm="100000">
                                          <p:val>
                                            <p:strVal val="#ppt_w"/>
                                          </p:val>
                                        </p:tav>
                                      </p:tavLst>
                                    </p:anim>
                                    <p:anim calcmode="lin" valueType="num">
                                      <p:cBhvr additive="base">
                                        <p:cTn dur="500"/>
                                        <p:tgtEl>
                                          <p:spTgt spid="5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500"/>
                                        <p:tgtEl>
                                          <p:spTgt spid="553"/>
                                        </p:tgtEl>
                                        <p:attrNameLst>
                                          <p:attrName>ppt_w</p:attrName>
                                        </p:attrNameLst>
                                      </p:cBhvr>
                                      <p:tavLst>
                                        <p:tav fmla="" tm="0">
                                          <p:val>
                                            <p:strVal val="0"/>
                                          </p:val>
                                        </p:tav>
                                        <p:tav fmla="" tm="100000">
                                          <p:val>
                                            <p:strVal val="#ppt_w"/>
                                          </p:val>
                                        </p:tav>
                                      </p:tavLst>
                                    </p:anim>
                                    <p:anim calcmode="lin" valueType="num">
                                      <p:cBhvr additive="base">
                                        <p:cTn dur="500"/>
                                        <p:tgtEl>
                                          <p:spTgt spid="5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500"/>
                                        <p:tgtEl>
                                          <p:spTgt spid="554"/>
                                        </p:tgtEl>
                                        <p:attrNameLst>
                                          <p:attrName>ppt_w</p:attrName>
                                        </p:attrNameLst>
                                      </p:cBhvr>
                                      <p:tavLst>
                                        <p:tav fmla="" tm="0">
                                          <p:val>
                                            <p:strVal val="0"/>
                                          </p:val>
                                        </p:tav>
                                        <p:tav fmla="" tm="100000">
                                          <p:val>
                                            <p:strVal val="#ppt_w"/>
                                          </p:val>
                                        </p:tav>
                                      </p:tavLst>
                                    </p:anim>
                                    <p:anim calcmode="lin" valueType="num">
                                      <p:cBhvr additive="base">
                                        <p:cTn dur="500"/>
                                        <p:tgtEl>
                                          <p:spTgt spid="55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500"/>
                                        <p:tgtEl>
                                          <p:spTgt spid="561"/>
                                        </p:tgtEl>
                                        <p:attrNameLst>
                                          <p:attrName>ppt_w</p:attrName>
                                        </p:attrNameLst>
                                      </p:cBhvr>
                                      <p:tavLst>
                                        <p:tav fmla="" tm="0">
                                          <p:val>
                                            <p:strVal val="0"/>
                                          </p:val>
                                        </p:tav>
                                        <p:tav fmla="" tm="100000">
                                          <p:val>
                                            <p:strVal val="#ppt_w"/>
                                          </p:val>
                                        </p:tav>
                                      </p:tavLst>
                                    </p:anim>
                                    <p:anim calcmode="lin" valueType="num">
                                      <p:cBhvr additive="base">
                                        <p:cTn dur="500"/>
                                        <p:tgtEl>
                                          <p:spTgt spid="5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500"/>
                                        <p:tgtEl>
                                          <p:spTgt spid="564"/>
                                        </p:tgtEl>
                                        <p:attrNameLst>
                                          <p:attrName>ppt_w</p:attrName>
                                        </p:attrNameLst>
                                      </p:cBhvr>
                                      <p:tavLst>
                                        <p:tav fmla="" tm="0">
                                          <p:val>
                                            <p:strVal val="0"/>
                                          </p:val>
                                        </p:tav>
                                        <p:tav fmla="" tm="100000">
                                          <p:val>
                                            <p:strVal val="#ppt_w"/>
                                          </p:val>
                                        </p:tav>
                                      </p:tavLst>
                                    </p:anim>
                                    <p:anim calcmode="lin" valueType="num">
                                      <p:cBhvr additive="base">
                                        <p:cTn dur="500"/>
                                        <p:tgtEl>
                                          <p:spTgt spid="5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500"/>
                                        <p:tgtEl>
                                          <p:spTgt spid="565"/>
                                        </p:tgtEl>
                                        <p:attrNameLst>
                                          <p:attrName>ppt_w</p:attrName>
                                        </p:attrNameLst>
                                      </p:cBhvr>
                                      <p:tavLst>
                                        <p:tav fmla="" tm="0">
                                          <p:val>
                                            <p:strVal val="0"/>
                                          </p:val>
                                        </p:tav>
                                        <p:tav fmla="" tm="100000">
                                          <p:val>
                                            <p:strVal val="#ppt_w"/>
                                          </p:val>
                                        </p:tav>
                                      </p:tavLst>
                                    </p:anim>
                                    <p:anim calcmode="lin" valueType="num">
                                      <p:cBhvr additive="base">
                                        <p:cTn dur="500"/>
                                        <p:tgtEl>
                                          <p:spTgt spid="56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ppt_w</p:attrName>
                                        </p:attrNameLst>
                                      </p:cBhvr>
                                      <p:tavLst>
                                        <p:tav fmla="" tm="0">
                                          <p:val>
                                            <p:strVal val="0"/>
                                          </p:val>
                                        </p:tav>
                                        <p:tav fmla="" tm="100000">
                                          <p:val>
                                            <p:strVal val="#ppt_w"/>
                                          </p:val>
                                        </p:tav>
                                      </p:tavLst>
                                    </p:anim>
                                    <p:anim calcmode="lin" valueType="num">
                                      <p:cBhvr additive="base">
                                        <p:cTn dur="500"/>
                                        <p:tgtEl>
                                          <p:spTgt spid="5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ppt_w</p:attrName>
                                        </p:attrNameLst>
                                      </p:cBhvr>
                                      <p:tavLst>
                                        <p:tav fmla="" tm="0">
                                          <p:val>
                                            <p:strVal val="0"/>
                                          </p:val>
                                        </p:tav>
                                        <p:tav fmla="" tm="100000">
                                          <p:val>
                                            <p:strVal val="#ppt_w"/>
                                          </p:val>
                                        </p:tav>
                                      </p:tavLst>
                                    </p:anim>
                                    <p:anim calcmode="lin" valueType="num">
                                      <p:cBhvr additive="base">
                                        <p:cTn dur="500"/>
                                        <p:tgtEl>
                                          <p:spTgt spid="5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500"/>
                                        <p:tgtEl>
                                          <p:spTgt spid="574"/>
                                        </p:tgtEl>
                                        <p:attrNameLst>
                                          <p:attrName>ppt_w</p:attrName>
                                        </p:attrNameLst>
                                      </p:cBhvr>
                                      <p:tavLst>
                                        <p:tav fmla="" tm="0">
                                          <p:val>
                                            <p:strVal val="0"/>
                                          </p:val>
                                        </p:tav>
                                        <p:tav fmla="" tm="100000">
                                          <p:val>
                                            <p:strVal val="#ppt_w"/>
                                          </p:val>
                                        </p:tav>
                                      </p:tavLst>
                                    </p:anim>
                                    <p:anim calcmode="lin" valueType="num">
                                      <p:cBhvr additive="base">
                                        <p:cTn dur="500"/>
                                        <p:tgtEl>
                                          <p:spTgt spid="5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5"/>
                                        </p:tgtEl>
                                        <p:attrNameLst>
                                          <p:attrName>style.visibility</p:attrName>
                                        </p:attrNameLst>
                                      </p:cBhvr>
                                      <p:to>
                                        <p:strVal val="visible"/>
                                      </p:to>
                                    </p:set>
                                    <p:anim calcmode="lin" valueType="num">
                                      <p:cBhvr additive="base">
                                        <p:cTn dur="500"/>
                                        <p:tgtEl>
                                          <p:spTgt spid="575"/>
                                        </p:tgtEl>
                                        <p:attrNameLst>
                                          <p:attrName>ppt_w</p:attrName>
                                        </p:attrNameLst>
                                      </p:cBhvr>
                                      <p:tavLst>
                                        <p:tav fmla="" tm="0">
                                          <p:val>
                                            <p:strVal val="0"/>
                                          </p:val>
                                        </p:tav>
                                        <p:tav fmla="" tm="100000">
                                          <p:val>
                                            <p:strVal val="#ppt_w"/>
                                          </p:val>
                                        </p:tav>
                                      </p:tavLst>
                                    </p:anim>
                                    <p:anim calcmode="lin" valueType="num">
                                      <p:cBhvr additive="base">
                                        <p:cTn dur="500"/>
                                        <p:tgtEl>
                                          <p:spTgt spid="57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500"/>
                                        <p:tgtEl>
                                          <p:spTgt spid="577"/>
                                        </p:tgtEl>
                                        <p:attrNameLst>
                                          <p:attrName>ppt_w</p:attrName>
                                        </p:attrNameLst>
                                      </p:cBhvr>
                                      <p:tavLst>
                                        <p:tav fmla="" tm="0">
                                          <p:val>
                                            <p:strVal val="0"/>
                                          </p:val>
                                        </p:tav>
                                        <p:tav fmla="" tm="100000">
                                          <p:val>
                                            <p:strVal val="#ppt_w"/>
                                          </p:val>
                                        </p:tav>
                                      </p:tavLst>
                                    </p:anim>
                                    <p:anim calcmode="lin" valueType="num">
                                      <p:cBhvr additive="base">
                                        <p:cTn dur="500"/>
                                        <p:tgtEl>
                                          <p:spTgt spid="5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ppt_w</p:attrName>
                                        </p:attrNameLst>
                                      </p:cBhvr>
                                      <p:tavLst>
                                        <p:tav fmla="" tm="0">
                                          <p:val>
                                            <p:strVal val="0"/>
                                          </p:val>
                                        </p:tav>
                                        <p:tav fmla="" tm="100000">
                                          <p:val>
                                            <p:strVal val="#ppt_w"/>
                                          </p:val>
                                        </p:tav>
                                      </p:tavLst>
                                    </p:anim>
                                    <p:anim calcmode="lin" valueType="num">
                                      <p:cBhvr additive="base">
                                        <p:cTn dur="500"/>
                                        <p:tgtEl>
                                          <p:spTgt spid="5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500"/>
                                        <p:tgtEl>
                                          <p:spTgt spid="581"/>
                                        </p:tgtEl>
                                        <p:attrNameLst>
                                          <p:attrName>ppt_w</p:attrName>
                                        </p:attrNameLst>
                                      </p:cBhvr>
                                      <p:tavLst>
                                        <p:tav fmla="" tm="0">
                                          <p:val>
                                            <p:strVal val="0"/>
                                          </p:val>
                                        </p:tav>
                                        <p:tav fmla="" tm="100000">
                                          <p:val>
                                            <p:strVal val="#ppt_w"/>
                                          </p:val>
                                        </p:tav>
                                      </p:tavLst>
                                    </p:anim>
                                    <p:anim calcmode="lin" valueType="num">
                                      <p:cBhvr additive="base">
                                        <p:cTn dur="500"/>
                                        <p:tgtEl>
                                          <p:spTgt spid="5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500"/>
                                        <p:tgtEl>
                                          <p:spTgt spid="583"/>
                                        </p:tgtEl>
                                        <p:attrNameLst>
                                          <p:attrName>ppt_w</p:attrName>
                                        </p:attrNameLst>
                                      </p:cBhvr>
                                      <p:tavLst>
                                        <p:tav fmla="" tm="0">
                                          <p:val>
                                            <p:strVal val="0"/>
                                          </p:val>
                                        </p:tav>
                                        <p:tav fmla="" tm="100000">
                                          <p:val>
                                            <p:strVal val="#ppt_w"/>
                                          </p:val>
                                        </p:tav>
                                      </p:tavLst>
                                    </p:anim>
                                    <p:anim calcmode="lin" valueType="num">
                                      <p:cBhvr additive="base">
                                        <p:cTn dur="500"/>
                                        <p:tgtEl>
                                          <p:spTgt spid="5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500"/>
                                        <p:tgtEl>
                                          <p:spTgt spid="584"/>
                                        </p:tgtEl>
                                        <p:attrNameLst>
                                          <p:attrName>ppt_w</p:attrName>
                                        </p:attrNameLst>
                                      </p:cBhvr>
                                      <p:tavLst>
                                        <p:tav fmla="" tm="0">
                                          <p:val>
                                            <p:strVal val="0"/>
                                          </p:val>
                                        </p:tav>
                                        <p:tav fmla="" tm="100000">
                                          <p:val>
                                            <p:strVal val="#ppt_w"/>
                                          </p:val>
                                        </p:tav>
                                      </p:tavLst>
                                    </p:anim>
                                    <p:anim calcmode="lin" valueType="num">
                                      <p:cBhvr additive="base">
                                        <p:cTn dur="500"/>
                                        <p:tgtEl>
                                          <p:spTgt spid="5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3" name="Shape 593"/>
        <p:cNvGrpSpPr/>
        <p:nvPr/>
      </p:nvGrpSpPr>
      <p:grpSpPr>
        <a:xfrm>
          <a:off x="0" y="0"/>
          <a:ext cx="0" cy="0"/>
          <a:chOff x="0" y="0"/>
          <a:chExt cx="0" cy="0"/>
        </a:xfrm>
      </p:grpSpPr>
      <p:sp>
        <p:nvSpPr>
          <p:cNvPr id="594" name="Google Shape;594;p54"/>
          <p:cNvSpPr/>
          <p:nvPr/>
        </p:nvSpPr>
        <p:spPr>
          <a:xfrm>
            <a:off x="1130455" y="151328"/>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595" name="Google Shape;595;p54"/>
          <p:cNvSpPr/>
          <p:nvPr/>
        </p:nvSpPr>
        <p:spPr>
          <a:xfrm>
            <a:off x="620906" y="880603"/>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596" name="Google Shape;596;p54"/>
          <p:cNvSpPr/>
          <p:nvPr/>
        </p:nvSpPr>
        <p:spPr>
          <a:xfrm>
            <a:off x="1656877" y="853591"/>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22</a:t>
            </a:r>
            <a:endParaRPr sz="1100"/>
          </a:p>
        </p:txBody>
      </p:sp>
      <p:sp>
        <p:nvSpPr>
          <p:cNvPr id="597" name="Google Shape;597;p54"/>
          <p:cNvSpPr/>
          <p:nvPr/>
        </p:nvSpPr>
        <p:spPr>
          <a:xfrm>
            <a:off x="100322" y="1616282"/>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cxnSp>
        <p:nvCxnSpPr>
          <p:cNvPr id="598" name="Google Shape;598;p54"/>
          <p:cNvCxnSpPr/>
          <p:nvPr/>
        </p:nvCxnSpPr>
        <p:spPr>
          <a:xfrm flipH="1" rot="10800000">
            <a:off x="899665" y="461059"/>
            <a:ext cx="291985" cy="392611"/>
          </a:xfrm>
          <a:prstGeom prst="straightConnector1">
            <a:avLst/>
          </a:prstGeom>
          <a:noFill/>
          <a:ln cap="flat" cmpd="sng" w="28575">
            <a:solidFill>
              <a:srgbClr val="D8E2F3"/>
            </a:solidFill>
            <a:prstDash val="solid"/>
            <a:miter lim="800000"/>
            <a:headEnd len="sm" w="sm" type="none"/>
            <a:tailEnd len="sm" w="sm" type="none"/>
          </a:ln>
        </p:spPr>
      </p:cxnSp>
      <p:cxnSp>
        <p:nvCxnSpPr>
          <p:cNvPr id="599" name="Google Shape;599;p54"/>
          <p:cNvCxnSpPr>
            <a:stCxn id="597" idx="11"/>
          </p:cNvCxnSpPr>
          <p:nvPr/>
        </p:nvCxnSpPr>
        <p:spPr>
          <a:xfrm flipH="1" rot="10800000">
            <a:off x="377003" y="1215182"/>
            <a:ext cx="304500" cy="401100"/>
          </a:xfrm>
          <a:prstGeom prst="straightConnector1">
            <a:avLst/>
          </a:prstGeom>
          <a:noFill/>
          <a:ln cap="flat" cmpd="sng" w="28575">
            <a:solidFill>
              <a:srgbClr val="D8E2F3"/>
            </a:solidFill>
            <a:prstDash val="solid"/>
            <a:miter lim="800000"/>
            <a:headEnd len="sm" w="sm" type="none"/>
            <a:tailEnd len="sm" w="sm" type="none"/>
          </a:ln>
        </p:spPr>
      </p:cxnSp>
      <p:cxnSp>
        <p:nvCxnSpPr>
          <p:cNvPr id="600" name="Google Shape;600;p54"/>
          <p:cNvCxnSpPr/>
          <p:nvPr/>
        </p:nvCxnSpPr>
        <p:spPr>
          <a:xfrm rot="10800000">
            <a:off x="1511123" y="461059"/>
            <a:ext cx="307568" cy="365599"/>
          </a:xfrm>
          <a:prstGeom prst="straightConnector1">
            <a:avLst/>
          </a:prstGeom>
          <a:noFill/>
          <a:ln cap="flat" cmpd="sng" w="28575">
            <a:solidFill>
              <a:srgbClr val="D8E2F3"/>
            </a:solidFill>
            <a:prstDash val="solid"/>
            <a:miter lim="800000"/>
            <a:headEnd len="sm" w="sm" type="none"/>
            <a:tailEnd len="sm" w="sm" type="none"/>
          </a:ln>
        </p:spPr>
      </p:cxnSp>
      <p:sp>
        <p:nvSpPr>
          <p:cNvPr id="601" name="Google Shape;601;p54"/>
          <p:cNvSpPr/>
          <p:nvPr/>
        </p:nvSpPr>
        <p:spPr>
          <a:xfrm>
            <a:off x="4409439" y="128381"/>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22</a:t>
            </a:r>
            <a:endParaRPr sz="1100">
              <a:solidFill>
                <a:schemeClr val="lt1"/>
              </a:solidFill>
            </a:endParaRPr>
          </a:p>
        </p:txBody>
      </p:sp>
      <p:sp>
        <p:nvSpPr>
          <p:cNvPr id="602" name="Google Shape;602;p54"/>
          <p:cNvSpPr/>
          <p:nvPr/>
        </p:nvSpPr>
        <p:spPr>
          <a:xfrm>
            <a:off x="3881014" y="882676"/>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603" name="Google Shape;603;p54"/>
          <p:cNvSpPr/>
          <p:nvPr/>
        </p:nvSpPr>
        <p:spPr>
          <a:xfrm>
            <a:off x="4935216" y="828731"/>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11</a:t>
            </a:r>
            <a:endParaRPr sz="1100">
              <a:solidFill>
                <a:schemeClr val="lt1"/>
              </a:solidFill>
            </a:endParaRPr>
          </a:p>
        </p:txBody>
      </p:sp>
      <p:sp>
        <p:nvSpPr>
          <p:cNvPr id="604" name="Google Shape;604;p54"/>
          <p:cNvSpPr/>
          <p:nvPr/>
        </p:nvSpPr>
        <p:spPr>
          <a:xfrm>
            <a:off x="3360430" y="1618356"/>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cxnSp>
        <p:nvCxnSpPr>
          <p:cNvPr id="605" name="Google Shape;605;p54"/>
          <p:cNvCxnSpPr/>
          <p:nvPr/>
        </p:nvCxnSpPr>
        <p:spPr>
          <a:xfrm flipH="1" rot="10800000">
            <a:off x="4159772" y="463132"/>
            <a:ext cx="314722" cy="392611"/>
          </a:xfrm>
          <a:prstGeom prst="straightConnector1">
            <a:avLst/>
          </a:prstGeom>
          <a:noFill/>
          <a:ln cap="flat" cmpd="sng" w="28575">
            <a:solidFill>
              <a:srgbClr val="D8E2F3"/>
            </a:solidFill>
            <a:prstDash val="solid"/>
            <a:miter lim="800000"/>
            <a:headEnd len="sm" w="sm" type="none"/>
            <a:tailEnd len="sm" w="sm" type="none"/>
          </a:ln>
        </p:spPr>
      </p:cxnSp>
      <p:cxnSp>
        <p:nvCxnSpPr>
          <p:cNvPr id="606" name="Google Shape;606;p54"/>
          <p:cNvCxnSpPr/>
          <p:nvPr/>
        </p:nvCxnSpPr>
        <p:spPr>
          <a:xfrm flipH="1" rot="10800000">
            <a:off x="3652132" y="1190495"/>
            <a:ext cx="289432" cy="404914"/>
          </a:xfrm>
          <a:prstGeom prst="straightConnector1">
            <a:avLst/>
          </a:prstGeom>
          <a:noFill/>
          <a:ln cap="flat" cmpd="sng" w="28575">
            <a:solidFill>
              <a:srgbClr val="D8E2F3"/>
            </a:solidFill>
            <a:prstDash val="solid"/>
            <a:miter lim="800000"/>
            <a:headEnd len="sm" w="sm" type="none"/>
            <a:tailEnd len="sm" w="sm" type="none"/>
          </a:ln>
        </p:spPr>
      </p:cxnSp>
      <p:cxnSp>
        <p:nvCxnSpPr>
          <p:cNvPr id="607" name="Google Shape;607;p54"/>
          <p:cNvCxnSpPr>
            <a:stCxn id="603" idx="10"/>
            <a:endCxn id="601" idx="3"/>
          </p:cNvCxnSpPr>
          <p:nvPr/>
        </p:nvCxnSpPr>
        <p:spPr>
          <a:xfrm rot="10800000">
            <a:off x="4787453" y="463031"/>
            <a:ext cx="307500" cy="365700"/>
          </a:xfrm>
          <a:prstGeom prst="straightConnector1">
            <a:avLst/>
          </a:prstGeom>
          <a:noFill/>
          <a:ln cap="flat" cmpd="sng" w="28575">
            <a:solidFill>
              <a:srgbClr val="D8E2F3"/>
            </a:solidFill>
            <a:prstDash val="solid"/>
            <a:miter lim="800000"/>
            <a:headEnd len="sm" w="sm" type="none"/>
            <a:tailEnd len="sm" w="sm" type="none"/>
          </a:ln>
        </p:spPr>
      </p:cxnSp>
      <p:sp>
        <p:nvSpPr>
          <p:cNvPr id="608" name="Google Shape;608;p54"/>
          <p:cNvSpPr txBox="1"/>
          <p:nvPr/>
        </p:nvSpPr>
        <p:spPr>
          <a:xfrm>
            <a:off x="2771" y="2133832"/>
            <a:ext cx="2453641"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 after deleting 56</a:t>
            </a:r>
            <a:endParaRPr sz="1100"/>
          </a:p>
        </p:txBody>
      </p:sp>
      <p:sp>
        <p:nvSpPr>
          <p:cNvPr id="609" name="Google Shape;609;p54"/>
          <p:cNvSpPr txBox="1"/>
          <p:nvPr/>
        </p:nvSpPr>
        <p:spPr>
          <a:xfrm>
            <a:off x="3457070" y="2110973"/>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Max</a:t>
            </a:r>
            <a:r>
              <a:rPr b="1" i="0" lang="en" sz="1800" u="none" cap="none" strike="noStrike">
                <a:solidFill>
                  <a:srgbClr val="2F5496"/>
                </a:solidFill>
                <a:latin typeface="Calibri"/>
                <a:ea typeface="Calibri"/>
                <a:cs typeface="Calibri"/>
                <a:sym typeface="Calibri"/>
              </a:rPr>
              <a:t> </a:t>
            </a:r>
            <a:r>
              <a:rPr b="1" i="0" lang="en" sz="1800" u="none" cap="none" strike="noStrike">
                <a:solidFill>
                  <a:srgbClr val="FFFFFF"/>
                </a:solidFill>
                <a:latin typeface="Calibri"/>
                <a:ea typeface="Calibri"/>
                <a:cs typeface="Calibri"/>
                <a:sym typeface="Calibri"/>
              </a:rPr>
              <a:t>Heap</a:t>
            </a:r>
            <a:endParaRPr sz="1100"/>
          </a:p>
        </p:txBody>
      </p:sp>
      <p:sp>
        <p:nvSpPr>
          <p:cNvPr id="610" name="Google Shape;610;p54"/>
          <p:cNvSpPr/>
          <p:nvPr/>
        </p:nvSpPr>
        <p:spPr>
          <a:xfrm>
            <a:off x="2044936" y="550253"/>
            <a:ext cx="1585657" cy="153946"/>
          </a:xfrm>
          <a:prstGeom prst="rightArrow">
            <a:avLst>
              <a:gd fmla="val 50000" name="adj1"/>
              <a:gd fmla="val 50000" name="adj2"/>
            </a:avLst>
          </a:prstGeom>
          <a:solidFill>
            <a:srgbClr val="B3C6E7"/>
          </a:solidFill>
          <a:ln cap="flat" cmpd="sng" w="12700">
            <a:solidFill>
              <a:srgbClr val="D5DB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1" name="Google Shape;611;p54"/>
          <p:cNvSpPr txBox="1"/>
          <p:nvPr/>
        </p:nvSpPr>
        <p:spPr>
          <a:xfrm>
            <a:off x="1873486" y="253078"/>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Heapify</a:t>
            </a:r>
            <a:endParaRPr b="1" i="0" sz="1800" u="none" cap="none" strike="noStrike">
              <a:solidFill>
                <a:srgbClr val="FFFFFF"/>
              </a:solidFill>
              <a:latin typeface="Calibri"/>
              <a:ea typeface="Calibri"/>
              <a:cs typeface="Calibri"/>
              <a:sym typeface="Calibri"/>
            </a:endParaRPr>
          </a:p>
        </p:txBody>
      </p:sp>
      <p:graphicFrame>
        <p:nvGraphicFramePr>
          <p:cNvPr id="612" name="Google Shape;612;p54"/>
          <p:cNvGraphicFramePr/>
          <p:nvPr/>
        </p:nvGraphicFramePr>
        <p:xfrm>
          <a:off x="5562254" y="1392961"/>
          <a:ext cx="3000000" cy="3000000"/>
        </p:xfrm>
        <a:graphic>
          <a:graphicData uri="http://schemas.openxmlformats.org/drawingml/2006/table">
            <a:tbl>
              <a:tblPr bandRow="1" firstRow="1">
                <a:noFill/>
                <a:tableStyleId>{82E76573-6DB9-4BDE-AA2F-28DFBC7C9ECF}</a:tableStyleId>
              </a:tblPr>
              <a:tblGrid>
                <a:gridCol w="425900"/>
                <a:gridCol w="425900"/>
                <a:gridCol w="425900"/>
                <a:gridCol w="425900"/>
                <a:gridCol w="425900"/>
                <a:gridCol w="425900"/>
                <a:gridCol w="425900"/>
                <a:gridCol w="425900"/>
              </a:tblGrid>
              <a:tr h="322700">
                <a:tc>
                  <a:txBody>
                    <a:bodyPr/>
                    <a:lstStyle/>
                    <a:p>
                      <a:pPr indent="0" lvl="0" marL="0" marR="0" rtl="0" algn="l">
                        <a:spcBef>
                          <a:spcPts val="0"/>
                        </a:spcBef>
                        <a:spcAft>
                          <a:spcPts val="0"/>
                        </a:spcAft>
                        <a:buNone/>
                      </a:pPr>
                      <a:r>
                        <a:rPr b="1" lang="en" sz="2100">
                          <a:solidFill>
                            <a:schemeClr val="dk1"/>
                          </a:solidFill>
                        </a:rPr>
                        <a:t>22</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89</a:t>
                      </a:r>
                      <a:endParaRPr sz="1100"/>
                    </a:p>
                  </a:txBody>
                  <a:tcPr marT="34300" marB="34300" marR="68600" marL="68600" anchor="ctr" anchorCtr="1">
                    <a:solidFill>
                      <a:srgbClr val="2E75B5"/>
                    </a:solidFill>
                  </a:tcPr>
                </a:tc>
              </a:tr>
            </a:tbl>
          </a:graphicData>
        </a:graphic>
      </p:graphicFrame>
      <p:sp>
        <p:nvSpPr>
          <p:cNvPr id="613" name="Google Shape;613;p54"/>
          <p:cNvSpPr/>
          <p:nvPr/>
        </p:nvSpPr>
        <p:spPr>
          <a:xfrm>
            <a:off x="839848" y="3469207"/>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614" name="Google Shape;614;p54"/>
          <p:cNvSpPr/>
          <p:nvPr/>
        </p:nvSpPr>
        <p:spPr>
          <a:xfrm>
            <a:off x="333427" y="4195757"/>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15</a:t>
            </a:r>
            <a:endParaRPr sz="1100"/>
          </a:p>
        </p:txBody>
      </p:sp>
      <p:sp>
        <p:nvSpPr>
          <p:cNvPr id="615" name="Google Shape;615;p54"/>
          <p:cNvSpPr/>
          <p:nvPr/>
        </p:nvSpPr>
        <p:spPr>
          <a:xfrm>
            <a:off x="1344763" y="4168824"/>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cxnSp>
        <p:nvCxnSpPr>
          <p:cNvPr id="616" name="Google Shape;616;p54"/>
          <p:cNvCxnSpPr>
            <a:stCxn id="614" idx="11"/>
            <a:endCxn id="613" idx="6"/>
          </p:cNvCxnSpPr>
          <p:nvPr/>
        </p:nvCxnSpPr>
        <p:spPr>
          <a:xfrm flipH="1" rot="10800000">
            <a:off x="610109" y="3803957"/>
            <a:ext cx="288300" cy="391800"/>
          </a:xfrm>
          <a:prstGeom prst="straightConnector1">
            <a:avLst/>
          </a:prstGeom>
          <a:noFill/>
          <a:ln cap="flat" cmpd="sng" w="28575">
            <a:solidFill>
              <a:srgbClr val="D8E2F3"/>
            </a:solidFill>
            <a:prstDash val="solid"/>
            <a:miter lim="800000"/>
            <a:headEnd len="sm" w="sm" type="none"/>
            <a:tailEnd len="sm" w="sm" type="none"/>
          </a:ln>
        </p:spPr>
      </p:cxnSp>
      <p:cxnSp>
        <p:nvCxnSpPr>
          <p:cNvPr id="617" name="Google Shape;617;p54"/>
          <p:cNvCxnSpPr>
            <a:stCxn id="615" idx="10"/>
            <a:endCxn id="613" idx="3"/>
          </p:cNvCxnSpPr>
          <p:nvPr/>
        </p:nvCxnSpPr>
        <p:spPr>
          <a:xfrm rot="10800000">
            <a:off x="1217700" y="3804024"/>
            <a:ext cx="286800" cy="364800"/>
          </a:xfrm>
          <a:prstGeom prst="straightConnector1">
            <a:avLst/>
          </a:prstGeom>
          <a:noFill/>
          <a:ln cap="flat" cmpd="sng" w="28575">
            <a:solidFill>
              <a:srgbClr val="D8E2F3"/>
            </a:solidFill>
            <a:prstDash val="solid"/>
            <a:miter lim="800000"/>
            <a:headEnd len="sm" w="sm" type="none"/>
            <a:tailEnd len="sm" w="sm" type="none"/>
          </a:ln>
        </p:spPr>
      </p:cxnSp>
      <p:sp>
        <p:nvSpPr>
          <p:cNvPr id="618" name="Google Shape;618;p54"/>
          <p:cNvSpPr/>
          <p:nvPr/>
        </p:nvSpPr>
        <p:spPr>
          <a:xfrm>
            <a:off x="4099223" y="3443535"/>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15</a:t>
            </a:r>
            <a:endParaRPr sz="1100">
              <a:solidFill>
                <a:schemeClr val="lt1"/>
              </a:solidFill>
            </a:endParaRPr>
          </a:p>
        </p:txBody>
      </p:sp>
      <p:sp>
        <p:nvSpPr>
          <p:cNvPr id="619" name="Google Shape;619;p54"/>
          <p:cNvSpPr/>
          <p:nvPr/>
        </p:nvSpPr>
        <p:spPr>
          <a:xfrm>
            <a:off x="3593535" y="4170898"/>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chemeClr val="lt1"/>
                </a:solidFill>
                <a:latin typeface="Calibri"/>
                <a:ea typeface="Calibri"/>
                <a:cs typeface="Calibri"/>
                <a:sym typeface="Calibri"/>
              </a:rPr>
              <a:t>9</a:t>
            </a:r>
            <a:endParaRPr sz="1100">
              <a:solidFill>
                <a:schemeClr val="lt1"/>
              </a:solidFill>
            </a:endParaRPr>
          </a:p>
        </p:txBody>
      </p:sp>
      <p:sp>
        <p:nvSpPr>
          <p:cNvPr id="620" name="Google Shape;620;p54"/>
          <p:cNvSpPr/>
          <p:nvPr/>
        </p:nvSpPr>
        <p:spPr>
          <a:xfrm>
            <a:off x="4641296" y="4168824"/>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cxnSp>
        <p:nvCxnSpPr>
          <p:cNvPr id="621" name="Google Shape;621;p54"/>
          <p:cNvCxnSpPr>
            <a:stCxn id="619" idx="11"/>
            <a:endCxn id="618" idx="6"/>
          </p:cNvCxnSpPr>
          <p:nvPr/>
        </p:nvCxnSpPr>
        <p:spPr>
          <a:xfrm flipH="1" rot="10800000">
            <a:off x="3870216" y="3778198"/>
            <a:ext cx="287400" cy="392700"/>
          </a:xfrm>
          <a:prstGeom prst="straightConnector1">
            <a:avLst/>
          </a:prstGeom>
          <a:noFill/>
          <a:ln cap="flat" cmpd="sng" w="28575">
            <a:solidFill>
              <a:srgbClr val="D8E2F3"/>
            </a:solidFill>
            <a:prstDash val="solid"/>
            <a:miter lim="800000"/>
            <a:headEnd len="sm" w="sm" type="none"/>
            <a:tailEnd len="sm" w="sm" type="none"/>
          </a:ln>
        </p:spPr>
      </p:cxnSp>
      <p:cxnSp>
        <p:nvCxnSpPr>
          <p:cNvPr id="622" name="Google Shape;622;p54"/>
          <p:cNvCxnSpPr>
            <a:stCxn id="620" idx="10"/>
            <a:endCxn id="618" idx="3"/>
          </p:cNvCxnSpPr>
          <p:nvPr/>
        </p:nvCxnSpPr>
        <p:spPr>
          <a:xfrm rot="10800000">
            <a:off x="4477033" y="3778224"/>
            <a:ext cx="324000" cy="390600"/>
          </a:xfrm>
          <a:prstGeom prst="straightConnector1">
            <a:avLst/>
          </a:prstGeom>
          <a:noFill/>
          <a:ln cap="flat" cmpd="sng" w="28575">
            <a:solidFill>
              <a:srgbClr val="D8E2F3"/>
            </a:solidFill>
            <a:prstDash val="solid"/>
            <a:miter lim="800000"/>
            <a:headEnd len="sm" w="sm" type="none"/>
            <a:tailEnd len="sm" w="sm" type="none"/>
          </a:ln>
        </p:spPr>
      </p:cxnSp>
      <p:sp>
        <p:nvSpPr>
          <p:cNvPr id="623" name="Google Shape;623;p54"/>
          <p:cNvSpPr txBox="1"/>
          <p:nvPr/>
        </p:nvSpPr>
        <p:spPr>
          <a:xfrm>
            <a:off x="-35326" y="4650971"/>
            <a:ext cx="2453641"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 after deleting 22</a:t>
            </a:r>
            <a:endParaRPr sz="1100"/>
          </a:p>
        </p:txBody>
      </p:sp>
      <p:sp>
        <p:nvSpPr>
          <p:cNvPr id="624" name="Google Shape;624;p54"/>
          <p:cNvSpPr txBox="1"/>
          <p:nvPr/>
        </p:nvSpPr>
        <p:spPr>
          <a:xfrm>
            <a:off x="3426241" y="4628113"/>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Max Heap</a:t>
            </a:r>
            <a:endParaRPr sz="1100"/>
          </a:p>
        </p:txBody>
      </p:sp>
      <p:sp>
        <p:nvSpPr>
          <p:cNvPr id="625" name="Google Shape;625;p54"/>
          <p:cNvSpPr/>
          <p:nvPr/>
        </p:nvSpPr>
        <p:spPr>
          <a:xfrm>
            <a:off x="1757457" y="3865407"/>
            <a:ext cx="1585657" cy="153946"/>
          </a:xfrm>
          <a:prstGeom prst="rightArrow">
            <a:avLst>
              <a:gd fmla="val 50000" name="adj1"/>
              <a:gd fmla="val 50000" name="adj2"/>
            </a:avLst>
          </a:prstGeom>
          <a:solidFill>
            <a:srgbClr val="B3C6E7"/>
          </a:solidFill>
          <a:ln cap="flat" cmpd="sng" w="12700">
            <a:solidFill>
              <a:srgbClr val="D5DB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6" name="Google Shape;626;p54"/>
          <p:cNvSpPr txBox="1"/>
          <p:nvPr/>
        </p:nvSpPr>
        <p:spPr>
          <a:xfrm>
            <a:off x="1586007" y="3568232"/>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Heapify</a:t>
            </a:r>
            <a:endParaRPr b="1" i="0" sz="1800" u="none" cap="none" strike="noStrike">
              <a:solidFill>
                <a:srgbClr val="FFFFFF"/>
              </a:solidFill>
              <a:latin typeface="Calibri"/>
              <a:ea typeface="Calibri"/>
              <a:cs typeface="Calibri"/>
              <a:sym typeface="Calibri"/>
            </a:endParaRPr>
          </a:p>
        </p:txBody>
      </p:sp>
      <p:graphicFrame>
        <p:nvGraphicFramePr>
          <p:cNvPr id="627" name="Google Shape;627;p54"/>
          <p:cNvGraphicFramePr/>
          <p:nvPr/>
        </p:nvGraphicFramePr>
        <p:xfrm>
          <a:off x="5524157" y="3910101"/>
          <a:ext cx="3000000" cy="3000000"/>
        </p:xfrm>
        <a:graphic>
          <a:graphicData uri="http://schemas.openxmlformats.org/drawingml/2006/table">
            <a:tbl>
              <a:tblPr bandRow="1" firstRow="1">
                <a:noFill/>
                <a:tableStyleId>{82E76573-6DB9-4BDE-AA2F-28DFBC7C9ECF}</a:tableStyleId>
              </a:tblPr>
              <a:tblGrid>
                <a:gridCol w="425900"/>
                <a:gridCol w="425900"/>
                <a:gridCol w="425900"/>
                <a:gridCol w="425900"/>
                <a:gridCol w="425900"/>
                <a:gridCol w="425900"/>
                <a:gridCol w="425900"/>
                <a:gridCol w="425900"/>
              </a:tblGrid>
              <a:tr h="322700">
                <a:tc>
                  <a:txBody>
                    <a:bodyPr/>
                    <a:lstStyle/>
                    <a:p>
                      <a:pPr indent="0" lvl="0" marL="0" marR="0" rtl="0" algn="l">
                        <a:spcBef>
                          <a:spcPts val="0"/>
                        </a:spcBef>
                        <a:spcAft>
                          <a:spcPts val="0"/>
                        </a:spcAft>
                        <a:buNone/>
                      </a:pPr>
                      <a:r>
                        <a:rPr b="1" lang="en" sz="2100">
                          <a:solidFill>
                            <a:schemeClr val="dk1"/>
                          </a:solidFill>
                        </a:rPr>
                        <a:t>15</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89</a:t>
                      </a:r>
                      <a:endParaRPr sz="1100"/>
                    </a:p>
                  </a:txBody>
                  <a:tcPr marT="34300" marB="34300" marR="68600" marL="68600" anchor="ctr" anchorCtr="1">
                    <a:solidFill>
                      <a:srgbClr val="2E75B5"/>
                    </a:solidFill>
                  </a:tcPr>
                </a:tc>
              </a:tr>
            </a:tbl>
          </a:graphicData>
        </a:graphic>
      </p:graphicFrame>
      <p:sp>
        <p:nvSpPr>
          <p:cNvPr id="628" name="Google Shape;628;p54"/>
          <p:cNvSpPr txBox="1"/>
          <p:nvPr/>
        </p:nvSpPr>
        <p:spPr>
          <a:xfrm>
            <a:off x="5510900" y="933900"/>
            <a:ext cx="2718600" cy="377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2000" u="none" cap="none" strike="noStrike">
                <a:solidFill>
                  <a:srgbClr val="FFFFFF"/>
                </a:solidFill>
                <a:latin typeface="Times New Roman"/>
                <a:ea typeface="Times New Roman"/>
                <a:cs typeface="Times New Roman"/>
                <a:sym typeface="Times New Roman"/>
              </a:rPr>
              <a:t>Sorted Iteration 5:</a:t>
            </a:r>
            <a:endParaRPr sz="2000">
              <a:latin typeface="Times New Roman"/>
              <a:ea typeface="Times New Roman"/>
              <a:cs typeface="Times New Roman"/>
              <a:sym typeface="Times New Roman"/>
            </a:endParaRPr>
          </a:p>
        </p:txBody>
      </p:sp>
      <p:sp>
        <p:nvSpPr>
          <p:cNvPr id="629" name="Google Shape;629;p54"/>
          <p:cNvSpPr txBox="1"/>
          <p:nvPr/>
        </p:nvSpPr>
        <p:spPr>
          <a:xfrm>
            <a:off x="5460548" y="3490250"/>
            <a:ext cx="2657100" cy="377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2000" u="none" cap="none" strike="noStrike">
                <a:solidFill>
                  <a:srgbClr val="FFFFFF"/>
                </a:solidFill>
                <a:latin typeface="Times New Roman"/>
                <a:ea typeface="Times New Roman"/>
                <a:cs typeface="Times New Roman"/>
                <a:sym typeface="Times New Roman"/>
              </a:rPr>
              <a:t>Sorted Iteration 6:</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250"/>
                                  </p:stCondLst>
                                  <p:childTnLst>
                                    <p:set>
                                      <p:cBhvr>
                                        <p:cTn dur="1" fill="hold">
                                          <p:stCondLst>
                                            <p:cond delay="0"/>
                                          </p:stCondLst>
                                        </p:cTn>
                                        <p:tgtEl>
                                          <p:spTgt spid="594"/>
                                        </p:tgtEl>
                                        <p:attrNameLst>
                                          <p:attrName>style.visibility</p:attrName>
                                        </p:attrNameLst>
                                      </p:cBhvr>
                                      <p:to>
                                        <p:strVal val="visible"/>
                                      </p:to>
                                    </p:set>
                                    <p:anim calcmode="lin" valueType="num">
                                      <p:cBhvr additive="base">
                                        <p:cTn dur="500"/>
                                        <p:tgtEl>
                                          <p:spTgt spid="594"/>
                                        </p:tgtEl>
                                        <p:attrNameLst>
                                          <p:attrName>ppt_w</p:attrName>
                                        </p:attrNameLst>
                                      </p:cBhvr>
                                      <p:tavLst>
                                        <p:tav fmla="" tm="0">
                                          <p:val>
                                            <p:strVal val="0"/>
                                          </p:val>
                                        </p:tav>
                                        <p:tav fmla="" tm="100000">
                                          <p:val>
                                            <p:strVal val="#ppt_w"/>
                                          </p:val>
                                        </p:tav>
                                      </p:tavLst>
                                    </p:anim>
                                    <p:anim calcmode="lin" valueType="num">
                                      <p:cBhvr additive="base">
                                        <p:cTn dur="500"/>
                                        <p:tgtEl>
                                          <p:spTgt spid="5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95"/>
                                        </p:tgtEl>
                                        <p:attrNameLst>
                                          <p:attrName>style.visibility</p:attrName>
                                        </p:attrNameLst>
                                      </p:cBhvr>
                                      <p:to>
                                        <p:strVal val="visible"/>
                                      </p:to>
                                    </p:set>
                                    <p:anim calcmode="lin" valueType="num">
                                      <p:cBhvr additive="base">
                                        <p:cTn dur="500"/>
                                        <p:tgtEl>
                                          <p:spTgt spid="595"/>
                                        </p:tgtEl>
                                        <p:attrNameLst>
                                          <p:attrName>ppt_w</p:attrName>
                                        </p:attrNameLst>
                                      </p:cBhvr>
                                      <p:tavLst>
                                        <p:tav fmla="" tm="0">
                                          <p:val>
                                            <p:strVal val="0"/>
                                          </p:val>
                                        </p:tav>
                                        <p:tav fmla="" tm="100000">
                                          <p:val>
                                            <p:strVal val="#ppt_w"/>
                                          </p:val>
                                        </p:tav>
                                      </p:tavLst>
                                    </p:anim>
                                    <p:anim calcmode="lin" valueType="num">
                                      <p:cBhvr additive="base">
                                        <p:cTn dur="500"/>
                                        <p:tgtEl>
                                          <p:spTgt spid="5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500"/>
                                        <p:tgtEl>
                                          <p:spTgt spid="596"/>
                                        </p:tgtEl>
                                        <p:attrNameLst>
                                          <p:attrName>ppt_w</p:attrName>
                                        </p:attrNameLst>
                                      </p:cBhvr>
                                      <p:tavLst>
                                        <p:tav fmla="" tm="0">
                                          <p:val>
                                            <p:strVal val="0"/>
                                          </p:val>
                                        </p:tav>
                                        <p:tav fmla="" tm="100000">
                                          <p:val>
                                            <p:strVal val="#ppt_w"/>
                                          </p:val>
                                        </p:tav>
                                      </p:tavLst>
                                    </p:anim>
                                    <p:anim calcmode="lin" valueType="num">
                                      <p:cBhvr additive="base">
                                        <p:cTn dur="500"/>
                                        <p:tgtEl>
                                          <p:spTgt spid="59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97"/>
                                        </p:tgtEl>
                                        <p:attrNameLst>
                                          <p:attrName>style.visibility</p:attrName>
                                        </p:attrNameLst>
                                      </p:cBhvr>
                                      <p:to>
                                        <p:strVal val="visible"/>
                                      </p:to>
                                    </p:set>
                                    <p:anim calcmode="lin" valueType="num">
                                      <p:cBhvr additive="base">
                                        <p:cTn dur="500"/>
                                        <p:tgtEl>
                                          <p:spTgt spid="597"/>
                                        </p:tgtEl>
                                        <p:attrNameLst>
                                          <p:attrName>ppt_w</p:attrName>
                                        </p:attrNameLst>
                                      </p:cBhvr>
                                      <p:tavLst>
                                        <p:tav fmla="" tm="0">
                                          <p:val>
                                            <p:strVal val="0"/>
                                          </p:val>
                                        </p:tav>
                                        <p:tav fmla="" tm="100000">
                                          <p:val>
                                            <p:strVal val="#ppt_w"/>
                                          </p:val>
                                        </p:tav>
                                      </p:tavLst>
                                    </p:anim>
                                    <p:anim calcmode="lin" valueType="num">
                                      <p:cBhvr additive="base">
                                        <p:cTn dur="500"/>
                                        <p:tgtEl>
                                          <p:spTgt spid="5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98"/>
                                        </p:tgtEl>
                                        <p:attrNameLst>
                                          <p:attrName>style.visibility</p:attrName>
                                        </p:attrNameLst>
                                      </p:cBhvr>
                                      <p:to>
                                        <p:strVal val="visible"/>
                                      </p:to>
                                    </p:set>
                                    <p:anim calcmode="lin" valueType="num">
                                      <p:cBhvr additive="base">
                                        <p:cTn dur="500"/>
                                        <p:tgtEl>
                                          <p:spTgt spid="598"/>
                                        </p:tgtEl>
                                        <p:attrNameLst>
                                          <p:attrName>ppt_w</p:attrName>
                                        </p:attrNameLst>
                                      </p:cBhvr>
                                      <p:tavLst>
                                        <p:tav fmla="" tm="0">
                                          <p:val>
                                            <p:strVal val="0"/>
                                          </p:val>
                                        </p:tav>
                                        <p:tav fmla="" tm="100000">
                                          <p:val>
                                            <p:strVal val="#ppt_w"/>
                                          </p:val>
                                        </p:tav>
                                      </p:tavLst>
                                    </p:anim>
                                    <p:anim calcmode="lin" valueType="num">
                                      <p:cBhvr additive="base">
                                        <p:cTn dur="500"/>
                                        <p:tgtEl>
                                          <p:spTgt spid="5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599"/>
                                        </p:tgtEl>
                                        <p:attrNameLst>
                                          <p:attrName>style.visibility</p:attrName>
                                        </p:attrNameLst>
                                      </p:cBhvr>
                                      <p:to>
                                        <p:strVal val="visible"/>
                                      </p:to>
                                    </p:set>
                                    <p:anim calcmode="lin" valueType="num">
                                      <p:cBhvr additive="base">
                                        <p:cTn dur="500"/>
                                        <p:tgtEl>
                                          <p:spTgt spid="599"/>
                                        </p:tgtEl>
                                        <p:attrNameLst>
                                          <p:attrName>ppt_w</p:attrName>
                                        </p:attrNameLst>
                                      </p:cBhvr>
                                      <p:tavLst>
                                        <p:tav fmla="" tm="0">
                                          <p:val>
                                            <p:strVal val="0"/>
                                          </p:val>
                                        </p:tav>
                                        <p:tav fmla="" tm="100000">
                                          <p:val>
                                            <p:strVal val="#ppt_w"/>
                                          </p:val>
                                        </p:tav>
                                      </p:tavLst>
                                    </p:anim>
                                    <p:anim calcmode="lin" valueType="num">
                                      <p:cBhvr additive="base">
                                        <p:cTn dur="500"/>
                                        <p:tgtEl>
                                          <p:spTgt spid="59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500"/>
                                        <p:tgtEl>
                                          <p:spTgt spid="600"/>
                                        </p:tgtEl>
                                        <p:attrNameLst>
                                          <p:attrName>ppt_w</p:attrName>
                                        </p:attrNameLst>
                                      </p:cBhvr>
                                      <p:tavLst>
                                        <p:tav fmla="" tm="0">
                                          <p:val>
                                            <p:strVal val="0"/>
                                          </p:val>
                                        </p:tav>
                                        <p:tav fmla="" tm="100000">
                                          <p:val>
                                            <p:strVal val="#ppt_w"/>
                                          </p:val>
                                        </p:tav>
                                      </p:tavLst>
                                    </p:anim>
                                    <p:anim calcmode="lin" valueType="num">
                                      <p:cBhvr additive="base">
                                        <p:cTn dur="500"/>
                                        <p:tgtEl>
                                          <p:spTgt spid="60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500"/>
                                        <p:tgtEl>
                                          <p:spTgt spid="601"/>
                                        </p:tgtEl>
                                        <p:attrNameLst>
                                          <p:attrName>ppt_w</p:attrName>
                                        </p:attrNameLst>
                                      </p:cBhvr>
                                      <p:tavLst>
                                        <p:tav fmla="" tm="0">
                                          <p:val>
                                            <p:strVal val="0"/>
                                          </p:val>
                                        </p:tav>
                                        <p:tav fmla="" tm="100000">
                                          <p:val>
                                            <p:strVal val="#ppt_w"/>
                                          </p:val>
                                        </p:tav>
                                      </p:tavLst>
                                    </p:anim>
                                    <p:anim calcmode="lin" valueType="num">
                                      <p:cBhvr additive="base">
                                        <p:cTn dur="500"/>
                                        <p:tgtEl>
                                          <p:spTgt spid="6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500"/>
                                        <p:tgtEl>
                                          <p:spTgt spid="602"/>
                                        </p:tgtEl>
                                        <p:attrNameLst>
                                          <p:attrName>ppt_w</p:attrName>
                                        </p:attrNameLst>
                                      </p:cBhvr>
                                      <p:tavLst>
                                        <p:tav fmla="" tm="0">
                                          <p:val>
                                            <p:strVal val="0"/>
                                          </p:val>
                                        </p:tav>
                                        <p:tav fmla="" tm="100000">
                                          <p:val>
                                            <p:strVal val="#ppt_w"/>
                                          </p:val>
                                        </p:tav>
                                      </p:tavLst>
                                    </p:anim>
                                    <p:anim calcmode="lin" valueType="num">
                                      <p:cBhvr additive="base">
                                        <p:cTn dur="500"/>
                                        <p:tgtEl>
                                          <p:spTgt spid="60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500"/>
                                        <p:tgtEl>
                                          <p:spTgt spid="603"/>
                                        </p:tgtEl>
                                        <p:attrNameLst>
                                          <p:attrName>ppt_w</p:attrName>
                                        </p:attrNameLst>
                                      </p:cBhvr>
                                      <p:tavLst>
                                        <p:tav fmla="" tm="0">
                                          <p:val>
                                            <p:strVal val="0"/>
                                          </p:val>
                                        </p:tav>
                                        <p:tav fmla="" tm="100000">
                                          <p:val>
                                            <p:strVal val="#ppt_w"/>
                                          </p:val>
                                        </p:tav>
                                      </p:tavLst>
                                    </p:anim>
                                    <p:anim calcmode="lin" valueType="num">
                                      <p:cBhvr additive="base">
                                        <p:cTn dur="500"/>
                                        <p:tgtEl>
                                          <p:spTgt spid="60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500"/>
                                        <p:tgtEl>
                                          <p:spTgt spid="604"/>
                                        </p:tgtEl>
                                        <p:attrNameLst>
                                          <p:attrName>ppt_w</p:attrName>
                                        </p:attrNameLst>
                                      </p:cBhvr>
                                      <p:tavLst>
                                        <p:tav fmla="" tm="0">
                                          <p:val>
                                            <p:strVal val="0"/>
                                          </p:val>
                                        </p:tav>
                                        <p:tav fmla="" tm="100000">
                                          <p:val>
                                            <p:strVal val="#ppt_w"/>
                                          </p:val>
                                        </p:tav>
                                      </p:tavLst>
                                    </p:anim>
                                    <p:anim calcmode="lin" valueType="num">
                                      <p:cBhvr additive="base">
                                        <p:cTn dur="500"/>
                                        <p:tgtEl>
                                          <p:spTgt spid="6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ppt_w</p:attrName>
                                        </p:attrNameLst>
                                      </p:cBhvr>
                                      <p:tavLst>
                                        <p:tav fmla="" tm="0">
                                          <p:val>
                                            <p:strVal val="0"/>
                                          </p:val>
                                        </p:tav>
                                        <p:tav fmla="" tm="100000">
                                          <p:val>
                                            <p:strVal val="#ppt_w"/>
                                          </p:val>
                                        </p:tav>
                                      </p:tavLst>
                                    </p:anim>
                                    <p:anim calcmode="lin" valueType="num">
                                      <p:cBhvr additive="base">
                                        <p:cTn dur="500"/>
                                        <p:tgtEl>
                                          <p:spTgt spid="6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500"/>
                                        <p:tgtEl>
                                          <p:spTgt spid="606"/>
                                        </p:tgtEl>
                                        <p:attrNameLst>
                                          <p:attrName>ppt_w</p:attrName>
                                        </p:attrNameLst>
                                      </p:cBhvr>
                                      <p:tavLst>
                                        <p:tav fmla="" tm="0">
                                          <p:val>
                                            <p:strVal val="0"/>
                                          </p:val>
                                        </p:tav>
                                        <p:tav fmla="" tm="100000">
                                          <p:val>
                                            <p:strVal val="#ppt_w"/>
                                          </p:val>
                                        </p:tav>
                                      </p:tavLst>
                                    </p:anim>
                                    <p:anim calcmode="lin" valueType="num">
                                      <p:cBhvr additive="base">
                                        <p:cTn dur="500"/>
                                        <p:tgtEl>
                                          <p:spTgt spid="6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500"/>
                                        <p:tgtEl>
                                          <p:spTgt spid="607"/>
                                        </p:tgtEl>
                                        <p:attrNameLst>
                                          <p:attrName>ppt_w</p:attrName>
                                        </p:attrNameLst>
                                      </p:cBhvr>
                                      <p:tavLst>
                                        <p:tav fmla="" tm="0">
                                          <p:val>
                                            <p:strVal val="0"/>
                                          </p:val>
                                        </p:tav>
                                        <p:tav fmla="" tm="100000">
                                          <p:val>
                                            <p:strVal val="#ppt_w"/>
                                          </p:val>
                                        </p:tav>
                                      </p:tavLst>
                                    </p:anim>
                                    <p:anim calcmode="lin" valueType="num">
                                      <p:cBhvr additive="base">
                                        <p:cTn dur="500"/>
                                        <p:tgtEl>
                                          <p:spTgt spid="60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500"/>
                                        <p:tgtEl>
                                          <p:spTgt spid="608"/>
                                        </p:tgtEl>
                                        <p:attrNameLst>
                                          <p:attrName>ppt_w</p:attrName>
                                        </p:attrNameLst>
                                      </p:cBhvr>
                                      <p:tavLst>
                                        <p:tav fmla="" tm="0">
                                          <p:val>
                                            <p:strVal val="0"/>
                                          </p:val>
                                        </p:tav>
                                        <p:tav fmla="" tm="100000">
                                          <p:val>
                                            <p:strVal val="#ppt_w"/>
                                          </p:val>
                                        </p:tav>
                                      </p:tavLst>
                                    </p:anim>
                                    <p:anim calcmode="lin" valueType="num">
                                      <p:cBhvr additive="base">
                                        <p:cTn dur="500"/>
                                        <p:tgtEl>
                                          <p:spTgt spid="60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500"/>
                                        <p:tgtEl>
                                          <p:spTgt spid="609"/>
                                        </p:tgtEl>
                                        <p:attrNameLst>
                                          <p:attrName>ppt_w</p:attrName>
                                        </p:attrNameLst>
                                      </p:cBhvr>
                                      <p:tavLst>
                                        <p:tav fmla="" tm="0">
                                          <p:val>
                                            <p:strVal val="0"/>
                                          </p:val>
                                        </p:tav>
                                        <p:tav fmla="" tm="100000">
                                          <p:val>
                                            <p:strVal val="#ppt_w"/>
                                          </p:val>
                                        </p:tav>
                                      </p:tavLst>
                                    </p:anim>
                                    <p:anim calcmode="lin" valueType="num">
                                      <p:cBhvr additive="base">
                                        <p:cTn dur="500"/>
                                        <p:tgtEl>
                                          <p:spTgt spid="60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10"/>
                                        </p:tgtEl>
                                        <p:attrNameLst>
                                          <p:attrName>style.visibility</p:attrName>
                                        </p:attrNameLst>
                                      </p:cBhvr>
                                      <p:to>
                                        <p:strVal val="visible"/>
                                      </p:to>
                                    </p:set>
                                    <p:anim calcmode="lin" valueType="num">
                                      <p:cBhvr additive="base">
                                        <p:cTn dur="500"/>
                                        <p:tgtEl>
                                          <p:spTgt spid="610"/>
                                        </p:tgtEl>
                                        <p:attrNameLst>
                                          <p:attrName>ppt_w</p:attrName>
                                        </p:attrNameLst>
                                      </p:cBhvr>
                                      <p:tavLst>
                                        <p:tav fmla="" tm="0">
                                          <p:val>
                                            <p:strVal val="0"/>
                                          </p:val>
                                        </p:tav>
                                        <p:tav fmla="" tm="100000">
                                          <p:val>
                                            <p:strVal val="#ppt_w"/>
                                          </p:val>
                                        </p:tav>
                                      </p:tavLst>
                                    </p:anim>
                                    <p:anim calcmode="lin" valueType="num">
                                      <p:cBhvr additive="base">
                                        <p:cTn dur="500"/>
                                        <p:tgtEl>
                                          <p:spTgt spid="6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11"/>
                                        </p:tgtEl>
                                        <p:attrNameLst>
                                          <p:attrName>style.visibility</p:attrName>
                                        </p:attrNameLst>
                                      </p:cBhvr>
                                      <p:to>
                                        <p:strVal val="visible"/>
                                      </p:to>
                                    </p:set>
                                    <p:anim calcmode="lin" valueType="num">
                                      <p:cBhvr additive="base">
                                        <p:cTn dur="500"/>
                                        <p:tgtEl>
                                          <p:spTgt spid="611"/>
                                        </p:tgtEl>
                                        <p:attrNameLst>
                                          <p:attrName>ppt_w</p:attrName>
                                        </p:attrNameLst>
                                      </p:cBhvr>
                                      <p:tavLst>
                                        <p:tav fmla="" tm="0">
                                          <p:val>
                                            <p:strVal val="0"/>
                                          </p:val>
                                        </p:tav>
                                        <p:tav fmla="" tm="100000">
                                          <p:val>
                                            <p:strVal val="#ppt_w"/>
                                          </p:val>
                                        </p:tav>
                                      </p:tavLst>
                                    </p:anim>
                                    <p:anim calcmode="lin" valueType="num">
                                      <p:cBhvr additive="base">
                                        <p:cTn dur="500"/>
                                        <p:tgtEl>
                                          <p:spTgt spid="6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500"/>
                                        <p:tgtEl>
                                          <p:spTgt spid="612"/>
                                        </p:tgtEl>
                                        <p:attrNameLst>
                                          <p:attrName>ppt_w</p:attrName>
                                        </p:attrNameLst>
                                      </p:cBhvr>
                                      <p:tavLst>
                                        <p:tav fmla="" tm="0">
                                          <p:val>
                                            <p:strVal val="0"/>
                                          </p:val>
                                        </p:tav>
                                        <p:tav fmla="" tm="100000">
                                          <p:val>
                                            <p:strVal val="#ppt_w"/>
                                          </p:val>
                                        </p:tav>
                                      </p:tavLst>
                                    </p:anim>
                                    <p:anim calcmode="lin" valueType="num">
                                      <p:cBhvr additive="base">
                                        <p:cTn dur="500"/>
                                        <p:tgtEl>
                                          <p:spTgt spid="61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500"/>
                                        <p:tgtEl>
                                          <p:spTgt spid="628"/>
                                        </p:tgtEl>
                                        <p:attrNameLst>
                                          <p:attrName>ppt_w</p:attrName>
                                        </p:attrNameLst>
                                      </p:cBhvr>
                                      <p:tavLst>
                                        <p:tav fmla="" tm="0">
                                          <p:val>
                                            <p:strVal val="0"/>
                                          </p:val>
                                        </p:tav>
                                        <p:tav fmla="" tm="100000">
                                          <p:val>
                                            <p:strVal val="#ppt_w"/>
                                          </p:val>
                                        </p:tav>
                                      </p:tavLst>
                                    </p:anim>
                                    <p:anim calcmode="lin" valueType="num">
                                      <p:cBhvr additive="base">
                                        <p:cTn dur="500"/>
                                        <p:tgtEl>
                                          <p:spTgt spid="62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25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500"/>
                                        <p:tgtEl>
                                          <p:spTgt spid="613"/>
                                        </p:tgtEl>
                                        <p:attrNameLst>
                                          <p:attrName>ppt_w</p:attrName>
                                        </p:attrNameLst>
                                      </p:cBhvr>
                                      <p:tavLst>
                                        <p:tav fmla="" tm="0">
                                          <p:val>
                                            <p:strVal val="0"/>
                                          </p:val>
                                        </p:tav>
                                        <p:tav fmla="" tm="100000">
                                          <p:val>
                                            <p:strVal val="#ppt_w"/>
                                          </p:val>
                                        </p:tav>
                                      </p:tavLst>
                                    </p:anim>
                                    <p:anim calcmode="lin" valueType="num">
                                      <p:cBhvr additive="base">
                                        <p:cTn dur="500"/>
                                        <p:tgtEl>
                                          <p:spTgt spid="61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500"/>
                                        <p:tgtEl>
                                          <p:spTgt spid="614"/>
                                        </p:tgtEl>
                                        <p:attrNameLst>
                                          <p:attrName>ppt_w</p:attrName>
                                        </p:attrNameLst>
                                      </p:cBhvr>
                                      <p:tavLst>
                                        <p:tav fmla="" tm="0">
                                          <p:val>
                                            <p:strVal val="0"/>
                                          </p:val>
                                        </p:tav>
                                        <p:tav fmla="" tm="100000">
                                          <p:val>
                                            <p:strVal val="#ppt_w"/>
                                          </p:val>
                                        </p:tav>
                                      </p:tavLst>
                                    </p:anim>
                                    <p:anim calcmode="lin" valueType="num">
                                      <p:cBhvr additive="base">
                                        <p:cTn dur="500"/>
                                        <p:tgtEl>
                                          <p:spTgt spid="6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500"/>
                                        <p:tgtEl>
                                          <p:spTgt spid="615"/>
                                        </p:tgtEl>
                                        <p:attrNameLst>
                                          <p:attrName>ppt_w</p:attrName>
                                        </p:attrNameLst>
                                      </p:cBhvr>
                                      <p:tavLst>
                                        <p:tav fmla="" tm="0">
                                          <p:val>
                                            <p:strVal val="0"/>
                                          </p:val>
                                        </p:tav>
                                        <p:tav fmla="" tm="100000">
                                          <p:val>
                                            <p:strVal val="#ppt_w"/>
                                          </p:val>
                                        </p:tav>
                                      </p:tavLst>
                                    </p:anim>
                                    <p:anim calcmode="lin" valueType="num">
                                      <p:cBhvr additive="base">
                                        <p:cTn dur="500"/>
                                        <p:tgtEl>
                                          <p:spTgt spid="6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500"/>
                                        <p:tgtEl>
                                          <p:spTgt spid="616"/>
                                        </p:tgtEl>
                                        <p:attrNameLst>
                                          <p:attrName>ppt_w</p:attrName>
                                        </p:attrNameLst>
                                      </p:cBhvr>
                                      <p:tavLst>
                                        <p:tav fmla="" tm="0">
                                          <p:val>
                                            <p:strVal val="0"/>
                                          </p:val>
                                        </p:tav>
                                        <p:tav fmla="" tm="100000">
                                          <p:val>
                                            <p:strVal val="#ppt_w"/>
                                          </p:val>
                                        </p:tav>
                                      </p:tavLst>
                                    </p:anim>
                                    <p:anim calcmode="lin" valueType="num">
                                      <p:cBhvr additive="base">
                                        <p:cTn dur="500"/>
                                        <p:tgtEl>
                                          <p:spTgt spid="6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500"/>
                                        <p:tgtEl>
                                          <p:spTgt spid="617"/>
                                        </p:tgtEl>
                                        <p:attrNameLst>
                                          <p:attrName>ppt_w</p:attrName>
                                        </p:attrNameLst>
                                      </p:cBhvr>
                                      <p:tavLst>
                                        <p:tav fmla="" tm="0">
                                          <p:val>
                                            <p:strVal val="0"/>
                                          </p:val>
                                        </p:tav>
                                        <p:tav fmla="" tm="100000">
                                          <p:val>
                                            <p:strVal val="#ppt_w"/>
                                          </p:val>
                                        </p:tav>
                                      </p:tavLst>
                                    </p:anim>
                                    <p:anim calcmode="lin" valueType="num">
                                      <p:cBhvr additive="base">
                                        <p:cTn dur="500"/>
                                        <p:tgtEl>
                                          <p:spTgt spid="6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500"/>
                                        <p:tgtEl>
                                          <p:spTgt spid="618"/>
                                        </p:tgtEl>
                                        <p:attrNameLst>
                                          <p:attrName>ppt_w</p:attrName>
                                        </p:attrNameLst>
                                      </p:cBhvr>
                                      <p:tavLst>
                                        <p:tav fmla="" tm="0">
                                          <p:val>
                                            <p:strVal val="0"/>
                                          </p:val>
                                        </p:tav>
                                        <p:tav fmla="" tm="100000">
                                          <p:val>
                                            <p:strVal val="#ppt_w"/>
                                          </p:val>
                                        </p:tav>
                                      </p:tavLst>
                                    </p:anim>
                                    <p:anim calcmode="lin" valueType="num">
                                      <p:cBhvr additive="base">
                                        <p:cTn dur="500"/>
                                        <p:tgtEl>
                                          <p:spTgt spid="6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500"/>
                                        <p:tgtEl>
                                          <p:spTgt spid="619"/>
                                        </p:tgtEl>
                                        <p:attrNameLst>
                                          <p:attrName>ppt_w</p:attrName>
                                        </p:attrNameLst>
                                      </p:cBhvr>
                                      <p:tavLst>
                                        <p:tav fmla="" tm="0">
                                          <p:val>
                                            <p:strVal val="0"/>
                                          </p:val>
                                        </p:tav>
                                        <p:tav fmla="" tm="100000">
                                          <p:val>
                                            <p:strVal val="#ppt_w"/>
                                          </p:val>
                                        </p:tav>
                                      </p:tavLst>
                                    </p:anim>
                                    <p:anim calcmode="lin" valueType="num">
                                      <p:cBhvr additive="base">
                                        <p:cTn dur="500"/>
                                        <p:tgtEl>
                                          <p:spTgt spid="61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500"/>
                                        <p:tgtEl>
                                          <p:spTgt spid="620"/>
                                        </p:tgtEl>
                                        <p:attrNameLst>
                                          <p:attrName>ppt_w</p:attrName>
                                        </p:attrNameLst>
                                      </p:cBhvr>
                                      <p:tavLst>
                                        <p:tav fmla="" tm="0">
                                          <p:val>
                                            <p:strVal val="0"/>
                                          </p:val>
                                        </p:tav>
                                        <p:tav fmla="" tm="100000">
                                          <p:val>
                                            <p:strVal val="#ppt_w"/>
                                          </p:val>
                                        </p:tav>
                                      </p:tavLst>
                                    </p:anim>
                                    <p:anim calcmode="lin" valueType="num">
                                      <p:cBhvr additive="base">
                                        <p:cTn dur="500"/>
                                        <p:tgtEl>
                                          <p:spTgt spid="62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500"/>
                                        <p:tgtEl>
                                          <p:spTgt spid="621"/>
                                        </p:tgtEl>
                                        <p:attrNameLst>
                                          <p:attrName>ppt_w</p:attrName>
                                        </p:attrNameLst>
                                      </p:cBhvr>
                                      <p:tavLst>
                                        <p:tav fmla="" tm="0">
                                          <p:val>
                                            <p:strVal val="0"/>
                                          </p:val>
                                        </p:tav>
                                        <p:tav fmla="" tm="100000">
                                          <p:val>
                                            <p:strVal val="#ppt_w"/>
                                          </p:val>
                                        </p:tav>
                                      </p:tavLst>
                                    </p:anim>
                                    <p:anim calcmode="lin" valueType="num">
                                      <p:cBhvr additive="base">
                                        <p:cTn dur="500"/>
                                        <p:tgtEl>
                                          <p:spTgt spid="6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500"/>
                                        <p:tgtEl>
                                          <p:spTgt spid="622"/>
                                        </p:tgtEl>
                                        <p:attrNameLst>
                                          <p:attrName>ppt_w</p:attrName>
                                        </p:attrNameLst>
                                      </p:cBhvr>
                                      <p:tavLst>
                                        <p:tav fmla="" tm="0">
                                          <p:val>
                                            <p:strVal val="0"/>
                                          </p:val>
                                        </p:tav>
                                        <p:tav fmla="" tm="100000">
                                          <p:val>
                                            <p:strVal val="#ppt_w"/>
                                          </p:val>
                                        </p:tav>
                                      </p:tavLst>
                                    </p:anim>
                                    <p:anim calcmode="lin" valueType="num">
                                      <p:cBhvr additive="base">
                                        <p:cTn dur="500"/>
                                        <p:tgtEl>
                                          <p:spTgt spid="6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500"/>
                                        <p:tgtEl>
                                          <p:spTgt spid="623"/>
                                        </p:tgtEl>
                                        <p:attrNameLst>
                                          <p:attrName>ppt_w</p:attrName>
                                        </p:attrNameLst>
                                      </p:cBhvr>
                                      <p:tavLst>
                                        <p:tav fmla="" tm="0">
                                          <p:val>
                                            <p:strVal val="0"/>
                                          </p:val>
                                        </p:tav>
                                        <p:tav fmla="" tm="100000">
                                          <p:val>
                                            <p:strVal val="#ppt_w"/>
                                          </p:val>
                                        </p:tav>
                                      </p:tavLst>
                                    </p:anim>
                                    <p:anim calcmode="lin" valueType="num">
                                      <p:cBhvr additive="base">
                                        <p:cTn dur="500"/>
                                        <p:tgtEl>
                                          <p:spTgt spid="62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500"/>
                                        <p:tgtEl>
                                          <p:spTgt spid="624"/>
                                        </p:tgtEl>
                                        <p:attrNameLst>
                                          <p:attrName>ppt_w</p:attrName>
                                        </p:attrNameLst>
                                      </p:cBhvr>
                                      <p:tavLst>
                                        <p:tav fmla="" tm="0">
                                          <p:val>
                                            <p:strVal val="0"/>
                                          </p:val>
                                        </p:tav>
                                        <p:tav fmla="" tm="100000">
                                          <p:val>
                                            <p:strVal val="#ppt_w"/>
                                          </p:val>
                                        </p:tav>
                                      </p:tavLst>
                                    </p:anim>
                                    <p:anim calcmode="lin" valueType="num">
                                      <p:cBhvr additive="base">
                                        <p:cTn dur="500"/>
                                        <p:tgtEl>
                                          <p:spTgt spid="62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5"/>
                                        </p:tgtEl>
                                        <p:attrNameLst>
                                          <p:attrName>style.visibility</p:attrName>
                                        </p:attrNameLst>
                                      </p:cBhvr>
                                      <p:to>
                                        <p:strVal val="visible"/>
                                      </p:to>
                                    </p:set>
                                    <p:anim calcmode="lin" valueType="num">
                                      <p:cBhvr additive="base">
                                        <p:cTn dur="500"/>
                                        <p:tgtEl>
                                          <p:spTgt spid="625"/>
                                        </p:tgtEl>
                                        <p:attrNameLst>
                                          <p:attrName>ppt_w</p:attrName>
                                        </p:attrNameLst>
                                      </p:cBhvr>
                                      <p:tavLst>
                                        <p:tav fmla="" tm="0">
                                          <p:val>
                                            <p:strVal val="0"/>
                                          </p:val>
                                        </p:tav>
                                        <p:tav fmla="" tm="100000">
                                          <p:val>
                                            <p:strVal val="#ppt_w"/>
                                          </p:val>
                                        </p:tav>
                                      </p:tavLst>
                                    </p:anim>
                                    <p:anim calcmode="lin" valueType="num">
                                      <p:cBhvr additive="base">
                                        <p:cTn dur="500"/>
                                        <p:tgtEl>
                                          <p:spTgt spid="62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6"/>
                                        </p:tgtEl>
                                        <p:attrNameLst>
                                          <p:attrName>style.visibility</p:attrName>
                                        </p:attrNameLst>
                                      </p:cBhvr>
                                      <p:to>
                                        <p:strVal val="visible"/>
                                      </p:to>
                                    </p:set>
                                    <p:anim calcmode="lin" valueType="num">
                                      <p:cBhvr additive="base">
                                        <p:cTn dur="500"/>
                                        <p:tgtEl>
                                          <p:spTgt spid="626"/>
                                        </p:tgtEl>
                                        <p:attrNameLst>
                                          <p:attrName>ppt_w</p:attrName>
                                        </p:attrNameLst>
                                      </p:cBhvr>
                                      <p:tavLst>
                                        <p:tav fmla="" tm="0">
                                          <p:val>
                                            <p:strVal val="0"/>
                                          </p:val>
                                        </p:tav>
                                        <p:tav fmla="" tm="100000">
                                          <p:val>
                                            <p:strVal val="#ppt_w"/>
                                          </p:val>
                                        </p:tav>
                                      </p:tavLst>
                                    </p:anim>
                                    <p:anim calcmode="lin" valueType="num">
                                      <p:cBhvr additive="base">
                                        <p:cTn dur="500"/>
                                        <p:tgtEl>
                                          <p:spTgt spid="62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500"/>
                                        <p:tgtEl>
                                          <p:spTgt spid="627"/>
                                        </p:tgtEl>
                                        <p:attrNameLst>
                                          <p:attrName>ppt_w</p:attrName>
                                        </p:attrNameLst>
                                      </p:cBhvr>
                                      <p:tavLst>
                                        <p:tav fmla="" tm="0">
                                          <p:val>
                                            <p:strVal val="0"/>
                                          </p:val>
                                        </p:tav>
                                        <p:tav fmla="" tm="100000">
                                          <p:val>
                                            <p:strVal val="#ppt_w"/>
                                          </p:val>
                                        </p:tav>
                                      </p:tavLst>
                                    </p:anim>
                                    <p:anim calcmode="lin" valueType="num">
                                      <p:cBhvr additive="base">
                                        <p:cTn dur="500"/>
                                        <p:tgtEl>
                                          <p:spTgt spid="62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500"/>
                                        <p:tgtEl>
                                          <p:spTgt spid="629"/>
                                        </p:tgtEl>
                                        <p:attrNameLst>
                                          <p:attrName>ppt_w</p:attrName>
                                        </p:attrNameLst>
                                      </p:cBhvr>
                                      <p:tavLst>
                                        <p:tav fmla="" tm="0">
                                          <p:val>
                                            <p:strVal val="0"/>
                                          </p:val>
                                        </p:tav>
                                        <p:tav fmla="" tm="100000">
                                          <p:val>
                                            <p:strVal val="#ppt_w"/>
                                          </p:val>
                                        </p:tav>
                                      </p:tavLst>
                                    </p:anim>
                                    <p:anim calcmode="lin" valueType="num">
                                      <p:cBhvr additive="base">
                                        <p:cTn dur="500"/>
                                        <p:tgtEl>
                                          <p:spTgt spid="6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3" name="Shape 633"/>
        <p:cNvGrpSpPr/>
        <p:nvPr/>
      </p:nvGrpSpPr>
      <p:grpSpPr>
        <a:xfrm>
          <a:off x="0" y="0"/>
          <a:ext cx="0" cy="0"/>
          <a:chOff x="0" y="0"/>
          <a:chExt cx="0" cy="0"/>
        </a:xfrm>
      </p:grpSpPr>
      <p:sp>
        <p:nvSpPr>
          <p:cNvPr id="634" name="Google Shape;634;p55"/>
          <p:cNvSpPr/>
          <p:nvPr/>
        </p:nvSpPr>
        <p:spPr>
          <a:xfrm>
            <a:off x="710399" y="1165546"/>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635" name="Google Shape;635;p55"/>
          <p:cNvSpPr/>
          <p:nvPr/>
        </p:nvSpPr>
        <p:spPr>
          <a:xfrm>
            <a:off x="200658" y="1892096"/>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cxnSp>
        <p:nvCxnSpPr>
          <p:cNvPr id="636" name="Google Shape;636;p55"/>
          <p:cNvCxnSpPr/>
          <p:nvPr/>
        </p:nvCxnSpPr>
        <p:spPr>
          <a:xfrm flipH="1" rot="10800000">
            <a:off x="485674" y="1492175"/>
            <a:ext cx="288212" cy="391798"/>
          </a:xfrm>
          <a:prstGeom prst="straightConnector1">
            <a:avLst/>
          </a:prstGeom>
          <a:noFill/>
          <a:ln cap="flat" cmpd="sng" w="28575">
            <a:solidFill>
              <a:srgbClr val="D8E2F3"/>
            </a:solidFill>
            <a:prstDash val="solid"/>
            <a:miter lim="800000"/>
            <a:headEnd len="sm" w="sm" type="none"/>
            <a:tailEnd len="sm" w="sm" type="none"/>
          </a:ln>
        </p:spPr>
      </p:cxnSp>
      <p:sp>
        <p:nvSpPr>
          <p:cNvPr id="637" name="Google Shape;637;p55"/>
          <p:cNvSpPr/>
          <p:nvPr/>
        </p:nvSpPr>
        <p:spPr>
          <a:xfrm>
            <a:off x="3997017" y="1101978"/>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11</a:t>
            </a:r>
            <a:endParaRPr sz="1100"/>
          </a:p>
        </p:txBody>
      </p:sp>
      <p:sp>
        <p:nvSpPr>
          <p:cNvPr id="638" name="Google Shape;638;p55"/>
          <p:cNvSpPr/>
          <p:nvPr/>
        </p:nvSpPr>
        <p:spPr>
          <a:xfrm>
            <a:off x="3491930" y="1934848"/>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cxnSp>
        <p:nvCxnSpPr>
          <p:cNvPr id="639" name="Google Shape;639;p55"/>
          <p:cNvCxnSpPr>
            <a:stCxn id="638" idx="11"/>
            <a:endCxn id="637" idx="6"/>
          </p:cNvCxnSpPr>
          <p:nvPr/>
        </p:nvCxnSpPr>
        <p:spPr>
          <a:xfrm flipH="1" rot="10800000">
            <a:off x="3768611" y="1436848"/>
            <a:ext cx="286800" cy="498000"/>
          </a:xfrm>
          <a:prstGeom prst="straightConnector1">
            <a:avLst/>
          </a:prstGeom>
          <a:noFill/>
          <a:ln cap="flat" cmpd="sng" w="28575">
            <a:solidFill>
              <a:srgbClr val="D8E2F3"/>
            </a:solidFill>
            <a:prstDash val="solid"/>
            <a:miter lim="800000"/>
            <a:headEnd len="sm" w="sm" type="none"/>
            <a:tailEnd len="sm" w="sm" type="none"/>
          </a:ln>
        </p:spPr>
      </p:cxnSp>
      <p:sp>
        <p:nvSpPr>
          <p:cNvPr id="640" name="Google Shape;640;p55"/>
          <p:cNvSpPr txBox="1"/>
          <p:nvPr/>
        </p:nvSpPr>
        <p:spPr>
          <a:xfrm>
            <a:off x="-136931" y="2277223"/>
            <a:ext cx="2453641"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 after deleting 15</a:t>
            </a:r>
            <a:endParaRPr sz="1100"/>
          </a:p>
        </p:txBody>
      </p:sp>
      <p:sp>
        <p:nvSpPr>
          <p:cNvPr id="641" name="Google Shape;641;p55"/>
          <p:cNvSpPr txBox="1"/>
          <p:nvPr/>
        </p:nvSpPr>
        <p:spPr>
          <a:xfrm>
            <a:off x="3076069" y="2292464"/>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Max Heap</a:t>
            </a:r>
            <a:endParaRPr sz="1100"/>
          </a:p>
        </p:txBody>
      </p:sp>
      <p:sp>
        <p:nvSpPr>
          <p:cNvPr id="642" name="Google Shape;642;p55"/>
          <p:cNvSpPr/>
          <p:nvPr/>
        </p:nvSpPr>
        <p:spPr>
          <a:xfrm>
            <a:off x="1655852" y="1580557"/>
            <a:ext cx="1585657" cy="153946"/>
          </a:xfrm>
          <a:prstGeom prst="rightArrow">
            <a:avLst>
              <a:gd fmla="val 50000" name="adj1"/>
              <a:gd fmla="val 50000" name="adj2"/>
            </a:avLst>
          </a:prstGeom>
          <a:solidFill>
            <a:srgbClr val="B3C6E7"/>
          </a:solidFill>
          <a:ln cap="flat" cmpd="sng" w="12700">
            <a:solidFill>
              <a:srgbClr val="D5DB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3" name="Google Shape;643;p55"/>
          <p:cNvSpPr txBox="1"/>
          <p:nvPr/>
        </p:nvSpPr>
        <p:spPr>
          <a:xfrm>
            <a:off x="1484402" y="1283382"/>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Heapify</a:t>
            </a:r>
            <a:endParaRPr b="1" i="0" sz="1800" u="none" cap="none" strike="noStrike">
              <a:solidFill>
                <a:srgbClr val="FFFFFF"/>
              </a:solidFill>
              <a:latin typeface="Calibri"/>
              <a:ea typeface="Calibri"/>
              <a:cs typeface="Calibri"/>
              <a:sym typeface="Calibri"/>
            </a:endParaRPr>
          </a:p>
        </p:txBody>
      </p:sp>
      <p:graphicFrame>
        <p:nvGraphicFramePr>
          <p:cNvPr id="644" name="Google Shape;644;p55"/>
          <p:cNvGraphicFramePr/>
          <p:nvPr/>
        </p:nvGraphicFramePr>
        <p:xfrm>
          <a:off x="5181252" y="1726849"/>
          <a:ext cx="3000000" cy="3000000"/>
        </p:xfrm>
        <a:graphic>
          <a:graphicData uri="http://schemas.openxmlformats.org/drawingml/2006/table">
            <a:tbl>
              <a:tblPr bandRow="1" firstRow="1">
                <a:noFill/>
                <a:tableStyleId>{82E76573-6DB9-4BDE-AA2F-28DFBC7C9ECF}</a:tableStyleId>
              </a:tblPr>
              <a:tblGrid>
                <a:gridCol w="425900"/>
                <a:gridCol w="425900"/>
                <a:gridCol w="425900"/>
                <a:gridCol w="425900"/>
                <a:gridCol w="425900"/>
                <a:gridCol w="425900"/>
                <a:gridCol w="425900"/>
                <a:gridCol w="425900"/>
              </a:tblGrid>
              <a:tr h="322700">
                <a:tc>
                  <a:txBody>
                    <a:bodyPr/>
                    <a:lstStyle/>
                    <a:p>
                      <a:pPr indent="0" lvl="0" marL="0" marR="0" rtl="0" algn="l">
                        <a:spcBef>
                          <a:spcPts val="0"/>
                        </a:spcBef>
                        <a:spcAft>
                          <a:spcPts val="0"/>
                        </a:spcAft>
                        <a:buNone/>
                      </a:pPr>
                      <a:r>
                        <a:rPr b="1" lang="en" sz="2100">
                          <a:solidFill>
                            <a:schemeClr val="dk1"/>
                          </a:solidFill>
                        </a:rPr>
                        <a:t>11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89</a:t>
                      </a:r>
                      <a:endParaRPr sz="1100"/>
                    </a:p>
                  </a:txBody>
                  <a:tcPr marT="34300" marB="34300" marR="68600" marL="68600" anchor="ctr" anchorCtr="1">
                    <a:solidFill>
                      <a:srgbClr val="2E75B5"/>
                    </a:solidFill>
                  </a:tcPr>
                </a:tc>
              </a:tr>
            </a:tbl>
          </a:graphicData>
        </a:graphic>
      </p:graphicFrame>
      <p:sp>
        <p:nvSpPr>
          <p:cNvPr id="645" name="Google Shape;645;p55"/>
          <p:cNvSpPr/>
          <p:nvPr/>
        </p:nvSpPr>
        <p:spPr>
          <a:xfrm>
            <a:off x="443360" y="3015636"/>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646" name="Google Shape;646;p55"/>
          <p:cNvSpPr/>
          <p:nvPr/>
        </p:nvSpPr>
        <p:spPr>
          <a:xfrm>
            <a:off x="3516868" y="3013728"/>
            <a:ext cx="436418" cy="386542"/>
          </a:xfrm>
          <a:prstGeom prst="dodecagon">
            <a:avLst/>
          </a:prstGeom>
          <a:solidFill>
            <a:srgbClr val="1E4E79"/>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9</a:t>
            </a:r>
            <a:endParaRPr sz="1100"/>
          </a:p>
        </p:txBody>
      </p:sp>
      <p:sp>
        <p:nvSpPr>
          <p:cNvPr id="647" name="Google Shape;647;p55"/>
          <p:cNvSpPr txBox="1"/>
          <p:nvPr/>
        </p:nvSpPr>
        <p:spPr>
          <a:xfrm>
            <a:off x="-157476" y="3442533"/>
            <a:ext cx="2453641"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 after deleting 11</a:t>
            </a:r>
            <a:endParaRPr sz="1100"/>
          </a:p>
        </p:txBody>
      </p:sp>
      <p:sp>
        <p:nvSpPr>
          <p:cNvPr id="648" name="Google Shape;648;p55"/>
          <p:cNvSpPr txBox="1"/>
          <p:nvPr/>
        </p:nvSpPr>
        <p:spPr>
          <a:xfrm>
            <a:off x="3055519" y="3531352"/>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Max</a:t>
            </a:r>
            <a:r>
              <a:rPr b="1" i="0" lang="en" sz="1800" u="none" cap="none" strike="noStrike">
                <a:solidFill>
                  <a:srgbClr val="2F5496"/>
                </a:solidFill>
                <a:latin typeface="Calibri"/>
                <a:ea typeface="Calibri"/>
                <a:cs typeface="Calibri"/>
                <a:sym typeface="Calibri"/>
              </a:rPr>
              <a:t> </a:t>
            </a:r>
            <a:r>
              <a:rPr b="1" i="0" lang="en" sz="1800" u="none" cap="none" strike="noStrike">
                <a:solidFill>
                  <a:srgbClr val="FFFFFF"/>
                </a:solidFill>
                <a:latin typeface="Calibri"/>
                <a:ea typeface="Calibri"/>
                <a:cs typeface="Calibri"/>
                <a:sym typeface="Calibri"/>
              </a:rPr>
              <a:t>Heap</a:t>
            </a:r>
            <a:endParaRPr sz="1100"/>
          </a:p>
        </p:txBody>
      </p:sp>
      <p:sp>
        <p:nvSpPr>
          <p:cNvPr id="649" name="Google Shape;649;p55"/>
          <p:cNvSpPr/>
          <p:nvPr/>
        </p:nvSpPr>
        <p:spPr>
          <a:xfrm>
            <a:off x="1394003" y="3119710"/>
            <a:ext cx="1585657" cy="153946"/>
          </a:xfrm>
          <a:prstGeom prst="rightArrow">
            <a:avLst>
              <a:gd fmla="val 50000" name="adj1"/>
              <a:gd fmla="val 50000" name="adj2"/>
            </a:avLst>
          </a:prstGeom>
          <a:solidFill>
            <a:srgbClr val="B3C6E7"/>
          </a:solidFill>
          <a:ln cap="flat" cmpd="sng" w="12700">
            <a:solidFill>
              <a:srgbClr val="D5DB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0" name="Google Shape;650;p55"/>
          <p:cNvSpPr txBox="1"/>
          <p:nvPr/>
        </p:nvSpPr>
        <p:spPr>
          <a:xfrm>
            <a:off x="1334255" y="2760192"/>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Heapify</a:t>
            </a:r>
            <a:endParaRPr b="1" i="0" sz="1800" u="none" cap="none" strike="noStrike">
              <a:solidFill>
                <a:srgbClr val="FFFFFF"/>
              </a:solidFill>
              <a:latin typeface="Calibri"/>
              <a:ea typeface="Calibri"/>
              <a:cs typeface="Calibri"/>
              <a:sym typeface="Calibri"/>
            </a:endParaRPr>
          </a:p>
        </p:txBody>
      </p:sp>
      <p:graphicFrame>
        <p:nvGraphicFramePr>
          <p:cNvPr id="651" name="Google Shape;651;p55"/>
          <p:cNvGraphicFramePr/>
          <p:nvPr/>
        </p:nvGraphicFramePr>
        <p:xfrm>
          <a:off x="5160703" y="3127337"/>
          <a:ext cx="3000000" cy="3000000"/>
        </p:xfrm>
        <a:graphic>
          <a:graphicData uri="http://schemas.openxmlformats.org/drawingml/2006/table">
            <a:tbl>
              <a:tblPr bandRow="1" firstRow="1">
                <a:noFill/>
                <a:tableStyleId>{82E76573-6DB9-4BDE-AA2F-28DFBC7C9ECF}</a:tableStyleId>
              </a:tblPr>
              <a:tblGrid>
                <a:gridCol w="469350"/>
                <a:gridCol w="425900"/>
                <a:gridCol w="425900"/>
                <a:gridCol w="425900"/>
                <a:gridCol w="425900"/>
                <a:gridCol w="425900"/>
                <a:gridCol w="425900"/>
                <a:gridCol w="425900"/>
              </a:tblGrid>
              <a:tr h="322700">
                <a:tc>
                  <a:txBody>
                    <a:bodyPr/>
                    <a:lstStyle/>
                    <a:p>
                      <a:pPr indent="0" lvl="0" marL="0" marR="0" rtl="0" algn="l">
                        <a:spcBef>
                          <a:spcPts val="0"/>
                        </a:spcBef>
                        <a:spcAft>
                          <a:spcPts val="0"/>
                        </a:spcAft>
                        <a:buNone/>
                      </a:pPr>
                      <a:r>
                        <a:rPr b="1" lang="en" sz="2100">
                          <a:solidFill>
                            <a:schemeClr val="dk1"/>
                          </a:solidFill>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89</a:t>
                      </a:r>
                      <a:endParaRPr sz="1100"/>
                    </a:p>
                  </a:txBody>
                  <a:tcPr marT="34300" marB="34300" marR="68600" marL="68600" anchor="ctr" anchorCtr="1">
                    <a:solidFill>
                      <a:srgbClr val="2E75B5"/>
                    </a:solidFill>
                  </a:tcPr>
                </a:tc>
              </a:tr>
            </a:tbl>
          </a:graphicData>
        </a:graphic>
      </p:graphicFrame>
      <p:sp>
        <p:nvSpPr>
          <p:cNvPr id="652" name="Google Shape;652;p55"/>
          <p:cNvSpPr/>
          <p:nvPr/>
        </p:nvSpPr>
        <p:spPr>
          <a:xfrm>
            <a:off x="411385" y="4356580"/>
            <a:ext cx="436418" cy="386542"/>
          </a:xfrm>
          <a:prstGeom prst="dodecagon">
            <a:avLst/>
          </a:prstGeom>
          <a:solidFill>
            <a:srgbClr val="8DA9DB"/>
          </a:solidFill>
          <a:ln cap="flat" cmpd="sng" w="28575">
            <a:solidFill>
              <a:schemeClr val="dk1"/>
            </a:solidFill>
            <a:prstDash val="solid"/>
            <a:miter lim="800000"/>
            <a:headEnd len="sm" w="sm" type="none"/>
            <a:tailEnd len="sm" w="sm" type="none"/>
          </a:ln>
        </p:spPr>
        <p:txBody>
          <a:bodyPr anchorCtr="1" anchor="ctr" bIns="0" lIns="68575" spcFirstLastPara="1" rIns="68575" wrap="square" tIns="0">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9</a:t>
            </a:r>
            <a:endParaRPr sz="1100"/>
          </a:p>
        </p:txBody>
      </p:sp>
      <p:sp>
        <p:nvSpPr>
          <p:cNvPr id="653" name="Google Shape;653;p55"/>
          <p:cNvSpPr/>
          <p:nvPr/>
        </p:nvSpPr>
        <p:spPr>
          <a:xfrm>
            <a:off x="1362028" y="4567074"/>
            <a:ext cx="1585657" cy="153946"/>
          </a:xfrm>
          <a:prstGeom prst="rightArrow">
            <a:avLst>
              <a:gd fmla="val 50000" name="adj1"/>
              <a:gd fmla="val 50000" name="adj2"/>
            </a:avLst>
          </a:prstGeom>
          <a:solidFill>
            <a:srgbClr val="B3C6E7"/>
          </a:solidFill>
          <a:ln cap="flat" cmpd="sng" w="12700">
            <a:solidFill>
              <a:srgbClr val="D5DB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4" name="Google Shape;654;p55"/>
          <p:cNvSpPr txBox="1"/>
          <p:nvPr/>
        </p:nvSpPr>
        <p:spPr>
          <a:xfrm>
            <a:off x="1302280" y="4207556"/>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Remove 9</a:t>
            </a:r>
            <a:endParaRPr sz="1100"/>
          </a:p>
        </p:txBody>
      </p:sp>
      <p:graphicFrame>
        <p:nvGraphicFramePr>
          <p:cNvPr id="655" name="Google Shape;655;p55"/>
          <p:cNvGraphicFramePr/>
          <p:nvPr/>
        </p:nvGraphicFramePr>
        <p:xfrm>
          <a:off x="5128727" y="4396900"/>
          <a:ext cx="3000000" cy="3000000"/>
        </p:xfrm>
        <a:graphic>
          <a:graphicData uri="http://schemas.openxmlformats.org/drawingml/2006/table">
            <a:tbl>
              <a:tblPr bandRow="1" firstRow="1">
                <a:noFill/>
                <a:tableStyleId>{82E76573-6DB9-4BDE-AA2F-28DFBC7C9ECF}</a:tableStyleId>
              </a:tblPr>
              <a:tblGrid>
                <a:gridCol w="469350"/>
                <a:gridCol w="425900"/>
                <a:gridCol w="425900"/>
                <a:gridCol w="425900"/>
                <a:gridCol w="425900"/>
                <a:gridCol w="425900"/>
                <a:gridCol w="425900"/>
                <a:gridCol w="425900"/>
              </a:tblGrid>
              <a:tr h="322700">
                <a:tc>
                  <a:txBody>
                    <a:bodyPr/>
                    <a:lstStyle/>
                    <a:p>
                      <a:pPr indent="0" lvl="0" marL="0" marR="0" rtl="0" algn="l">
                        <a:spcBef>
                          <a:spcPts val="0"/>
                        </a:spcBef>
                        <a:spcAft>
                          <a:spcPts val="0"/>
                        </a:spcAft>
                        <a:buNone/>
                      </a:pPr>
                      <a:r>
                        <a:rPr b="1" lang="en" sz="2100">
                          <a:solidFill>
                            <a:schemeClr val="dk1"/>
                          </a:solidFill>
                        </a:rPr>
                        <a:t>9</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2E75B5"/>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89</a:t>
                      </a:r>
                      <a:endParaRPr sz="1100"/>
                    </a:p>
                  </a:txBody>
                  <a:tcPr marT="34300" marB="34300" marR="68600" marL="68600" anchor="ctr" anchorCtr="1">
                    <a:solidFill>
                      <a:srgbClr val="2E75B5"/>
                    </a:solidFill>
                  </a:tcPr>
                </a:tc>
              </a:tr>
            </a:tbl>
          </a:graphicData>
        </a:graphic>
      </p:graphicFrame>
      <p:sp>
        <p:nvSpPr>
          <p:cNvPr id="656" name="Google Shape;656;p55"/>
          <p:cNvSpPr txBox="1"/>
          <p:nvPr/>
        </p:nvSpPr>
        <p:spPr>
          <a:xfrm>
            <a:off x="3072155" y="4375684"/>
            <a:ext cx="1582535" cy="346249"/>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1800" u="none" cap="none" strike="noStrike">
                <a:solidFill>
                  <a:srgbClr val="FFFFFF"/>
                </a:solidFill>
                <a:latin typeface="Calibri"/>
                <a:ea typeface="Calibri"/>
                <a:cs typeface="Calibri"/>
                <a:sym typeface="Calibri"/>
              </a:rPr>
              <a:t>Empty</a:t>
            </a:r>
            <a:endParaRPr sz="1100"/>
          </a:p>
        </p:txBody>
      </p:sp>
      <p:sp>
        <p:nvSpPr>
          <p:cNvPr id="657" name="Google Shape;657;p55"/>
          <p:cNvSpPr txBox="1"/>
          <p:nvPr/>
        </p:nvSpPr>
        <p:spPr>
          <a:xfrm>
            <a:off x="5052355" y="1353000"/>
            <a:ext cx="2930700" cy="377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2000" u="none" cap="none" strike="noStrike">
                <a:solidFill>
                  <a:srgbClr val="FFFFFF"/>
                </a:solidFill>
                <a:latin typeface="Times New Roman"/>
                <a:ea typeface="Times New Roman"/>
                <a:cs typeface="Times New Roman"/>
                <a:sym typeface="Times New Roman"/>
              </a:rPr>
              <a:t>Sorted Iteration 7:</a:t>
            </a:r>
            <a:endParaRPr sz="2000">
              <a:latin typeface="Times New Roman"/>
              <a:ea typeface="Times New Roman"/>
              <a:cs typeface="Times New Roman"/>
              <a:sym typeface="Times New Roman"/>
            </a:endParaRPr>
          </a:p>
        </p:txBody>
      </p:sp>
      <p:sp>
        <p:nvSpPr>
          <p:cNvPr id="658" name="Google Shape;658;p55"/>
          <p:cNvSpPr txBox="1"/>
          <p:nvPr/>
        </p:nvSpPr>
        <p:spPr>
          <a:xfrm>
            <a:off x="5053699" y="2693775"/>
            <a:ext cx="2811600" cy="377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2000" u="none" cap="none" strike="noStrike">
                <a:solidFill>
                  <a:srgbClr val="FFFFFF"/>
                </a:solidFill>
                <a:latin typeface="Times New Roman"/>
                <a:ea typeface="Times New Roman"/>
                <a:cs typeface="Times New Roman"/>
                <a:sym typeface="Times New Roman"/>
              </a:rPr>
              <a:t>Sorted Iteration 8:</a:t>
            </a:r>
            <a:endParaRPr sz="2000">
              <a:latin typeface="Times New Roman"/>
              <a:ea typeface="Times New Roman"/>
              <a:cs typeface="Times New Roman"/>
              <a:sym typeface="Times New Roman"/>
            </a:endParaRPr>
          </a:p>
        </p:txBody>
      </p:sp>
      <p:sp>
        <p:nvSpPr>
          <p:cNvPr id="659" name="Google Shape;659;p55"/>
          <p:cNvSpPr txBox="1"/>
          <p:nvPr/>
        </p:nvSpPr>
        <p:spPr>
          <a:xfrm>
            <a:off x="4862024" y="3962905"/>
            <a:ext cx="2070000" cy="377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1800"/>
              <a:buFont typeface="Calibri"/>
              <a:buNone/>
            </a:pPr>
            <a:r>
              <a:rPr b="1" i="0" lang="en" sz="2000" u="none" cap="none" strike="noStrike">
                <a:solidFill>
                  <a:srgbClr val="FFFFFF"/>
                </a:solidFill>
                <a:latin typeface="Times New Roman"/>
                <a:ea typeface="Times New Roman"/>
                <a:cs typeface="Times New Roman"/>
                <a:sym typeface="Times New Roman"/>
              </a:rPr>
              <a:t>Sorted Array:</a:t>
            </a:r>
            <a:endParaRPr sz="2000">
              <a:latin typeface="Times New Roman"/>
              <a:ea typeface="Times New Roman"/>
              <a:cs typeface="Times New Roman"/>
              <a:sym typeface="Times New Roman"/>
            </a:endParaRPr>
          </a:p>
        </p:txBody>
      </p:sp>
      <p:sp>
        <p:nvSpPr>
          <p:cNvPr id="660" name="Google Shape;660;p55"/>
          <p:cNvSpPr txBox="1"/>
          <p:nvPr/>
        </p:nvSpPr>
        <p:spPr>
          <a:xfrm>
            <a:off x="25404" y="165103"/>
            <a:ext cx="9232800" cy="684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100"/>
              <a:buFont typeface="Calibri"/>
              <a:buNone/>
            </a:pPr>
            <a:r>
              <a:rPr i="0" lang="en" sz="2000" u="none" cap="none" strike="noStrike">
                <a:solidFill>
                  <a:srgbClr val="FFFFFF"/>
                </a:solidFill>
                <a:latin typeface="Times New Roman"/>
                <a:ea typeface="Times New Roman"/>
                <a:cs typeface="Times New Roman"/>
                <a:sym typeface="Times New Roman"/>
              </a:rPr>
              <a:t>Step 4: After repeating the above steps, at last swap first and last node and delete the last node from heap, and thus the resulted array seems to be the sorted.</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25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500"/>
                                        <p:tgtEl>
                                          <p:spTgt spid="634"/>
                                        </p:tgtEl>
                                        <p:attrNameLst>
                                          <p:attrName>ppt_w</p:attrName>
                                        </p:attrNameLst>
                                      </p:cBhvr>
                                      <p:tavLst>
                                        <p:tav fmla="" tm="0">
                                          <p:val>
                                            <p:strVal val="0"/>
                                          </p:val>
                                        </p:tav>
                                        <p:tav fmla="" tm="100000">
                                          <p:val>
                                            <p:strVal val="#ppt_w"/>
                                          </p:val>
                                        </p:tav>
                                      </p:tavLst>
                                    </p:anim>
                                    <p:anim calcmode="lin" valueType="num">
                                      <p:cBhvr additive="base">
                                        <p:cTn dur="500"/>
                                        <p:tgtEl>
                                          <p:spTgt spid="6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35"/>
                                        </p:tgtEl>
                                        <p:attrNameLst>
                                          <p:attrName>style.visibility</p:attrName>
                                        </p:attrNameLst>
                                      </p:cBhvr>
                                      <p:to>
                                        <p:strVal val="visible"/>
                                      </p:to>
                                    </p:set>
                                    <p:anim calcmode="lin" valueType="num">
                                      <p:cBhvr additive="base">
                                        <p:cTn dur="500"/>
                                        <p:tgtEl>
                                          <p:spTgt spid="635"/>
                                        </p:tgtEl>
                                        <p:attrNameLst>
                                          <p:attrName>ppt_w</p:attrName>
                                        </p:attrNameLst>
                                      </p:cBhvr>
                                      <p:tavLst>
                                        <p:tav fmla="" tm="0">
                                          <p:val>
                                            <p:strVal val="0"/>
                                          </p:val>
                                        </p:tav>
                                        <p:tav fmla="" tm="100000">
                                          <p:val>
                                            <p:strVal val="#ppt_w"/>
                                          </p:val>
                                        </p:tav>
                                      </p:tavLst>
                                    </p:anim>
                                    <p:anim calcmode="lin" valueType="num">
                                      <p:cBhvr additive="base">
                                        <p:cTn dur="500"/>
                                        <p:tgtEl>
                                          <p:spTgt spid="63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36"/>
                                        </p:tgtEl>
                                        <p:attrNameLst>
                                          <p:attrName>style.visibility</p:attrName>
                                        </p:attrNameLst>
                                      </p:cBhvr>
                                      <p:to>
                                        <p:strVal val="visible"/>
                                      </p:to>
                                    </p:set>
                                    <p:anim calcmode="lin" valueType="num">
                                      <p:cBhvr additive="base">
                                        <p:cTn dur="500"/>
                                        <p:tgtEl>
                                          <p:spTgt spid="636"/>
                                        </p:tgtEl>
                                        <p:attrNameLst>
                                          <p:attrName>ppt_w</p:attrName>
                                        </p:attrNameLst>
                                      </p:cBhvr>
                                      <p:tavLst>
                                        <p:tav fmla="" tm="0">
                                          <p:val>
                                            <p:strVal val="0"/>
                                          </p:val>
                                        </p:tav>
                                        <p:tav fmla="" tm="100000">
                                          <p:val>
                                            <p:strVal val="#ppt_w"/>
                                          </p:val>
                                        </p:tav>
                                      </p:tavLst>
                                    </p:anim>
                                    <p:anim calcmode="lin" valueType="num">
                                      <p:cBhvr additive="base">
                                        <p:cTn dur="500"/>
                                        <p:tgtEl>
                                          <p:spTgt spid="63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37"/>
                                        </p:tgtEl>
                                        <p:attrNameLst>
                                          <p:attrName>style.visibility</p:attrName>
                                        </p:attrNameLst>
                                      </p:cBhvr>
                                      <p:to>
                                        <p:strVal val="visible"/>
                                      </p:to>
                                    </p:set>
                                    <p:anim calcmode="lin" valueType="num">
                                      <p:cBhvr additive="base">
                                        <p:cTn dur="500"/>
                                        <p:tgtEl>
                                          <p:spTgt spid="637"/>
                                        </p:tgtEl>
                                        <p:attrNameLst>
                                          <p:attrName>ppt_w</p:attrName>
                                        </p:attrNameLst>
                                      </p:cBhvr>
                                      <p:tavLst>
                                        <p:tav fmla="" tm="0">
                                          <p:val>
                                            <p:strVal val="0"/>
                                          </p:val>
                                        </p:tav>
                                        <p:tav fmla="" tm="100000">
                                          <p:val>
                                            <p:strVal val="#ppt_w"/>
                                          </p:val>
                                        </p:tav>
                                      </p:tavLst>
                                    </p:anim>
                                    <p:anim calcmode="lin" valueType="num">
                                      <p:cBhvr additive="base">
                                        <p:cTn dur="500"/>
                                        <p:tgtEl>
                                          <p:spTgt spid="6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500"/>
                                        <p:tgtEl>
                                          <p:spTgt spid="638"/>
                                        </p:tgtEl>
                                        <p:attrNameLst>
                                          <p:attrName>ppt_w</p:attrName>
                                        </p:attrNameLst>
                                      </p:cBhvr>
                                      <p:tavLst>
                                        <p:tav fmla="" tm="0">
                                          <p:val>
                                            <p:strVal val="0"/>
                                          </p:val>
                                        </p:tav>
                                        <p:tav fmla="" tm="100000">
                                          <p:val>
                                            <p:strVal val="#ppt_w"/>
                                          </p:val>
                                        </p:tav>
                                      </p:tavLst>
                                    </p:anim>
                                    <p:anim calcmode="lin" valueType="num">
                                      <p:cBhvr additive="base">
                                        <p:cTn dur="500"/>
                                        <p:tgtEl>
                                          <p:spTgt spid="6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500"/>
                                        <p:tgtEl>
                                          <p:spTgt spid="639"/>
                                        </p:tgtEl>
                                        <p:attrNameLst>
                                          <p:attrName>ppt_w</p:attrName>
                                        </p:attrNameLst>
                                      </p:cBhvr>
                                      <p:tavLst>
                                        <p:tav fmla="" tm="0">
                                          <p:val>
                                            <p:strVal val="0"/>
                                          </p:val>
                                        </p:tav>
                                        <p:tav fmla="" tm="100000">
                                          <p:val>
                                            <p:strVal val="#ppt_w"/>
                                          </p:val>
                                        </p:tav>
                                      </p:tavLst>
                                    </p:anim>
                                    <p:anim calcmode="lin" valueType="num">
                                      <p:cBhvr additive="base">
                                        <p:cTn dur="500"/>
                                        <p:tgtEl>
                                          <p:spTgt spid="6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0"/>
                                        </p:tgtEl>
                                        <p:attrNameLst>
                                          <p:attrName>style.visibility</p:attrName>
                                        </p:attrNameLst>
                                      </p:cBhvr>
                                      <p:to>
                                        <p:strVal val="visible"/>
                                      </p:to>
                                    </p:set>
                                    <p:anim calcmode="lin" valueType="num">
                                      <p:cBhvr additive="base">
                                        <p:cTn dur="500"/>
                                        <p:tgtEl>
                                          <p:spTgt spid="640"/>
                                        </p:tgtEl>
                                        <p:attrNameLst>
                                          <p:attrName>ppt_w</p:attrName>
                                        </p:attrNameLst>
                                      </p:cBhvr>
                                      <p:tavLst>
                                        <p:tav fmla="" tm="0">
                                          <p:val>
                                            <p:strVal val="0"/>
                                          </p:val>
                                        </p:tav>
                                        <p:tav fmla="" tm="100000">
                                          <p:val>
                                            <p:strVal val="#ppt_w"/>
                                          </p:val>
                                        </p:tav>
                                      </p:tavLst>
                                    </p:anim>
                                    <p:anim calcmode="lin" valueType="num">
                                      <p:cBhvr additive="base">
                                        <p:cTn dur="500"/>
                                        <p:tgtEl>
                                          <p:spTgt spid="64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1"/>
                                        </p:tgtEl>
                                        <p:attrNameLst>
                                          <p:attrName>style.visibility</p:attrName>
                                        </p:attrNameLst>
                                      </p:cBhvr>
                                      <p:to>
                                        <p:strVal val="visible"/>
                                      </p:to>
                                    </p:set>
                                    <p:anim calcmode="lin" valueType="num">
                                      <p:cBhvr additive="base">
                                        <p:cTn dur="500"/>
                                        <p:tgtEl>
                                          <p:spTgt spid="641"/>
                                        </p:tgtEl>
                                        <p:attrNameLst>
                                          <p:attrName>ppt_w</p:attrName>
                                        </p:attrNameLst>
                                      </p:cBhvr>
                                      <p:tavLst>
                                        <p:tav fmla="" tm="0">
                                          <p:val>
                                            <p:strVal val="0"/>
                                          </p:val>
                                        </p:tav>
                                        <p:tav fmla="" tm="100000">
                                          <p:val>
                                            <p:strVal val="#ppt_w"/>
                                          </p:val>
                                        </p:tav>
                                      </p:tavLst>
                                    </p:anim>
                                    <p:anim calcmode="lin" valueType="num">
                                      <p:cBhvr additive="base">
                                        <p:cTn dur="500"/>
                                        <p:tgtEl>
                                          <p:spTgt spid="6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500"/>
                                        <p:tgtEl>
                                          <p:spTgt spid="642"/>
                                        </p:tgtEl>
                                        <p:attrNameLst>
                                          <p:attrName>ppt_w</p:attrName>
                                        </p:attrNameLst>
                                      </p:cBhvr>
                                      <p:tavLst>
                                        <p:tav fmla="" tm="0">
                                          <p:val>
                                            <p:strVal val="0"/>
                                          </p:val>
                                        </p:tav>
                                        <p:tav fmla="" tm="100000">
                                          <p:val>
                                            <p:strVal val="#ppt_w"/>
                                          </p:val>
                                        </p:tav>
                                      </p:tavLst>
                                    </p:anim>
                                    <p:anim calcmode="lin" valueType="num">
                                      <p:cBhvr additive="base">
                                        <p:cTn dur="500"/>
                                        <p:tgtEl>
                                          <p:spTgt spid="6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500"/>
                                        <p:tgtEl>
                                          <p:spTgt spid="643"/>
                                        </p:tgtEl>
                                        <p:attrNameLst>
                                          <p:attrName>ppt_w</p:attrName>
                                        </p:attrNameLst>
                                      </p:cBhvr>
                                      <p:tavLst>
                                        <p:tav fmla="" tm="0">
                                          <p:val>
                                            <p:strVal val="0"/>
                                          </p:val>
                                        </p:tav>
                                        <p:tav fmla="" tm="100000">
                                          <p:val>
                                            <p:strVal val="#ppt_w"/>
                                          </p:val>
                                        </p:tav>
                                      </p:tavLst>
                                    </p:anim>
                                    <p:anim calcmode="lin" valueType="num">
                                      <p:cBhvr additive="base">
                                        <p:cTn dur="500"/>
                                        <p:tgtEl>
                                          <p:spTgt spid="64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500"/>
                                        <p:tgtEl>
                                          <p:spTgt spid="644"/>
                                        </p:tgtEl>
                                        <p:attrNameLst>
                                          <p:attrName>ppt_w</p:attrName>
                                        </p:attrNameLst>
                                      </p:cBhvr>
                                      <p:tavLst>
                                        <p:tav fmla="" tm="0">
                                          <p:val>
                                            <p:strVal val="0"/>
                                          </p:val>
                                        </p:tav>
                                        <p:tav fmla="" tm="100000">
                                          <p:val>
                                            <p:strVal val="#ppt_w"/>
                                          </p:val>
                                        </p:tav>
                                      </p:tavLst>
                                    </p:anim>
                                    <p:anim calcmode="lin" valueType="num">
                                      <p:cBhvr additive="base">
                                        <p:cTn dur="500"/>
                                        <p:tgtEl>
                                          <p:spTgt spid="6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500"/>
                                        <p:tgtEl>
                                          <p:spTgt spid="657"/>
                                        </p:tgtEl>
                                        <p:attrNameLst>
                                          <p:attrName>ppt_w</p:attrName>
                                        </p:attrNameLst>
                                      </p:cBhvr>
                                      <p:tavLst>
                                        <p:tav fmla="" tm="0">
                                          <p:val>
                                            <p:strVal val="0"/>
                                          </p:val>
                                        </p:tav>
                                        <p:tav fmla="" tm="100000">
                                          <p:val>
                                            <p:strVal val="#ppt_w"/>
                                          </p:val>
                                        </p:tav>
                                      </p:tavLst>
                                    </p:anim>
                                    <p:anim calcmode="lin" valueType="num">
                                      <p:cBhvr additive="base">
                                        <p:cTn dur="500"/>
                                        <p:tgtEl>
                                          <p:spTgt spid="6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25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500"/>
                                        <p:tgtEl>
                                          <p:spTgt spid="645"/>
                                        </p:tgtEl>
                                        <p:attrNameLst>
                                          <p:attrName>ppt_w</p:attrName>
                                        </p:attrNameLst>
                                      </p:cBhvr>
                                      <p:tavLst>
                                        <p:tav fmla="" tm="0">
                                          <p:val>
                                            <p:strVal val="0"/>
                                          </p:val>
                                        </p:tav>
                                        <p:tav fmla="" tm="100000">
                                          <p:val>
                                            <p:strVal val="#ppt_w"/>
                                          </p:val>
                                        </p:tav>
                                      </p:tavLst>
                                    </p:anim>
                                    <p:anim calcmode="lin" valueType="num">
                                      <p:cBhvr additive="base">
                                        <p:cTn dur="500"/>
                                        <p:tgtEl>
                                          <p:spTgt spid="6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500"/>
                                        <p:tgtEl>
                                          <p:spTgt spid="646"/>
                                        </p:tgtEl>
                                        <p:attrNameLst>
                                          <p:attrName>ppt_w</p:attrName>
                                        </p:attrNameLst>
                                      </p:cBhvr>
                                      <p:tavLst>
                                        <p:tav fmla="" tm="0">
                                          <p:val>
                                            <p:strVal val="0"/>
                                          </p:val>
                                        </p:tav>
                                        <p:tav fmla="" tm="100000">
                                          <p:val>
                                            <p:strVal val="#ppt_w"/>
                                          </p:val>
                                        </p:tav>
                                      </p:tavLst>
                                    </p:anim>
                                    <p:anim calcmode="lin" valueType="num">
                                      <p:cBhvr additive="base">
                                        <p:cTn dur="500"/>
                                        <p:tgtEl>
                                          <p:spTgt spid="6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500"/>
                                        <p:tgtEl>
                                          <p:spTgt spid="647"/>
                                        </p:tgtEl>
                                        <p:attrNameLst>
                                          <p:attrName>ppt_w</p:attrName>
                                        </p:attrNameLst>
                                      </p:cBhvr>
                                      <p:tavLst>
                                        <p:tav fmla="" tm="0">
                                          <p:val>
                                            <p:strVal val="0"/>
                                          </p:val>
                                        </p:tav>
                                        <p:tav fmla="" tm="100000">
                                          <p:val>
                                            <p:strVal val="#ppt_w"/>
                                          </p:val>
                                        </p:tav>
                                      </p:tavLst>
                                    </p:anim>
                                    <p:anim calcmode="lin" valueType="num">
                                      <p:cBhvr additive="base">
                                        <p:cTn dur="500"/>
                                        <p:tgtEl>
                                          <p:spTgt spid="6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500"/>
                                        <p:tgtEl>
                                          <p:spTgt spid="648"/>
                                        </p:tgtEl>
                                        <p:attrNameLst>
                                          <p:attrName>ppt_w</p:attrName>
                                        </p:attrNameLst>
                                      </p:cBhvr>
                                      <p:tavLst>
                                        <p:tav fmla="" tm="0">
                                          <p:val>
                                            <p:strVal val="0"/>
                                          </p:val>
                                        </p:tav>
                                        <p:tav fmla="" tm="100000">
                                          <p:val>
                                            <p:strVal val="#ppt_w"/>
                                          </p:val>
                                        </p:tav>
                                      </p:tavLst>
                                    </p:anim>
                                    <p:anim calcmode="lin" valueType="num">
                                      <p:cBhvr additive="base">
                                        <p:cTn dur="500"/>
                                        <p:tgtEl>
                                          <p:spTgt spid="6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500"/>
                                        <p:tgtEl>
                                          <p:spTgt spid="649"/>
                                        </p:tgtEl>
                                        <p:attrNameLst>
                                          <p:attrName>ppt_w</p:attrName>
                                        </p:attrNameLst>
                                      </p:cBhvr>
                                      <p:tavLst>
                                        <p:tav fmla="" tm="0">
                                          <p:val>
                                            <p:strVal val="0"/>
                                          </p:val>
                                        </p:tav>
                                        <p:tav fmla="" tm="100000">
                                          <p:val>
                                            <p:strVal val="#ppt_w"/>
                                          </p:val>
                                        </p:tav>
                                      </p:tavLst>
                                    </p:anim>
                                    <p:anim calcmode="lin" valueType="num">
                                      <p:cBhvr additive="base">
                                        <p:cTn dur="500"/>
                                        <p:tgtEl>
                                          <p:spTgt spid="6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500"/>
                                        <p:tgtEl>
                                          <p:spTgt spid="650"/>
                                        </p:tgtEl>
                                        <p:attrNameLst>
                                          <p:attrName>ppt_w</p:attrName>
                                        </p:attrNameLst>
                                      </p:cBhvr>
                                      <p:tavLst>
                                        <p:tav fmla="" tm="0">
                                          <p:val>
                                            <p:strVal val="0"/>
                                          </p:val>
                                        </p:tav>
                                        <p:tav fmla="" tm="100000">
                                          <p:val>
                                            <p:strVal val="#ppt_w"/>
                                          </p:val>
                                        </p:tav>
                                      </p:tavLst>
                                    </p:anim>
                                    <p:anim calcmode="lin" valueType="num">
                                      <p:cBhvr additive="base">
                                        <p:cTn dur="500"/>
                                        <p:tgtEl>
                                          <p:spTgt spid="6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500"/>
                                        <p:tgtEl>
                                          <p:spTgt spid="651"/>
                                        </p:tgtEl>
                                        <p:attrNameLst>
                                          <p:attrName>ppt_w</p:attrName>
                                        </p:attrNameLst>
                                      </p:cBhvr>
                                      <p:tavLst>
                                        <p:tav fmla="" tm="0">
                                          <p:val>
                                            <p:strVal val="0"/>
                                          </p:val>
                                        </p:tav>
                                        <p:tav fmla="" tm="100000">
                                          <p:val>
                                            <p:strVal val="#ppt_w"/>
                                          </p:val>
                                        </p:tav>
                                      </p:tavLst>
                                    </p:anim>
                                    <p:anim calcmode="lin" valueType="num">
                                      <p:cBhvr additive="base">
                                        <p:cTn dur="500"/>
                                        <p:tgtEl>
                                          <p:spTgt spid="6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8"/>
                                        </p:tgtEl>
                                        <p:attrNameLst>
                                          <p:attrName>style.visibility</p:attrName>
                                        </p:attrNameLst>
                                      </p:cBhvr>
                                      <p:to>
                                        <p:strVal val="visible"/>
                                      </p:to>
                                    </p:set>
                                    <p:anim calcmode="lin" valueType="num">
                                      <p:cBhvr additive="base">
                                        <p:cTn dur="500"/>
                                        <p:tgtEl>
                                          <p:spTgt spid="658"/>
                                        </p:tgtEl>
                                        <p:attrNameLst>
                                          <p:attrName>ppt_w</p:attrName>
                                        </p:attrNameLst>
                                      </p:cBhvr>
                                      <p:tavLst>
                                        <p:tav fmla="" tm="0">
                                          <p:val>
                                            <p:strVal val="0"/>
                                          </p:val>
                                        </p:tav>
                                        <p:tav fmla="" tm="100000">
                                          <p:val>
                                            <p:strVal val="#ppt_w"/>
                                          </p:val>
                                        </p:tav>
                                      </p:tavLst>
                                    </p:anim>
                                    <p:anim calcmode="lin" valueType="num">
                                      <p:cBhvr additive="base">
                                        <p:cTn dur="500"/>
                                        <p:tgtEl>
                                          <p:spTgt spid="6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25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500"/>
                                        <p:tgtEl>
                                          <p:spTgt spid="652"/>
                                        </p:tgtEl>
                                        <p:attrNameLst>
                                          <p:attrName>ppt_w</p:attrName>
                                        </p:attrNameLst>
                                      </p:cBhvr>
                                      <p:tavLst>
                                        <p:tav fmla="" tm="0">
                                          <p:val>
                                            <p:strVal val="0"/>
                                          </p:val>
                                        </p:tav>
                                        <p:tav fmla="" tm="100000">
                                          <p:val>
                                            <p:strVal val="#ppt_w"/>
                                          </p:val>
                                        </p:tav>
                                      </p:tavLst>
                                    </p:anim>
                                    <p:anim calcmode="lin" valueType="num">
                                      <p:cBhvr additive="base">
                                        <p:cTn dur="500"/>
                                        <p:tgtEl>
                                          <p:spTgt spid="6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3"/>
                                        </p:tgtEl>
                                        <p:attrNameLst>
                                          <p:attrName>style.visibility</p:attrName>
                                        </p:attrNameLst>
                                      </p:cBhvr>
                                      <p:to>
                                        <p:strVal val="visible"/>
                                      </p:to>
                                    </p:set>
                                    <p:anim calcmode="lin" valueType="num">
                                      <p:cBhvr additive="base">
                                        <p:cTn dur="500"/>
                                        <p:tgtEl>
                                          <p:spTgt spid="653"/>
                                        </p:tgtEl>
                                        <p:attrNameLst>
                                          <p:attrName>ppt_w</p:attrName>
                                        </p:attrNameLst>
                                      </p:cBhvr>
                                      <p:tavLst>
                                        <p:tav fmla="" tm="0">
                                          <p:val>
                                            <p:strVal val="0"/>
                                          </p:val>
                                        </p:tav>
                                        <p:tav fmla="" tm="100000">
                                          <p:val>
                                            <p:strVal val="#ppt_w"/>
                                          </p:val>
                                        </p:tav>
                                      </p:tavLst>
                                    </p:anim>
                                    <p:anim calcmode="lin" valueType="num">
                                      <p:cBhvr additive="base">
                                        <p:cTn dur="500"/>
                                        <p:tgtEl>
                                          <p:spTgt spid="6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4"/>
                                        </p:tgtEl>
                                        <p:attrNameLst>
                                          <p:attrName>style.visibility</p:attrName>
                                        </p:attrNameLst>
                                      </p:cBhvr>
                                      <p:to>
                                        <p:strVal val="visible"/>
                                      </p:to>
                                    </p:set>
                                    <p:anim calcmode="lin" valueType="num">
                                      <p:cBhvr additive="base">
                                        <p:cTn dur="500"/>
                                        <p:tgtEl>
                                          <p:spTgt spid="654"/>
                                        </p:tgtEl>
                                        <p:attrNameLst>
                                          <p:attrName>ppt_w</p:attrName>
                                        </p:attrNameLst>
                                      </p:cBhvr>
                                      <p:tavLst>
                                        <p:tav fmla="" tm="0">
                                          <p:val>
                                            <p:strVal val="0"/>
                                          </p:val>
                                        </p:tav>
                                        <p:tav fmla="" tm="100000">
                                          <p:val>
                                            <p:strVal val="#ppt_w"/>
                                          </p:val>
                                        </p:tav>
                                      </p:tavLst>
                                    </p:anim>
                                    <p:anim calcmode="lin" valueType="num">
                                      <p:cBhvr additive="base">
                                        <p:cTn dur="500"/>
                                        <p:tgtEl>
                                          <p:spTgt spid="65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500"/>
                                        <p:tgtEl>
                                          <p:spTgt spid="656"/>
                                        </p:tgtEl>
                                        <p:attrNameLst>
                                          <p:attrName>ppt_w</p:attrName>
                                        </p:attrNameLst>
                                      </p:cBhvr>
                                      <p:tavLst>
                                        <p:tav fmla="" tm="0">
                                          <p:val>
                                            <p:strVal val="0"/>
                                          </p:val>
                                        </p:tav>
                                        <p:tav fmla="" tm="100000">
                                          <p:val>
                                            <p:strVal val="#ppt_w"/>
                                          </p:val>
                                        </p:tav>
                                      </p:tavLst>
                                    </p:anim>
                                    <p:anim calcmode="lin" valueType="num">
                                      <p:cBhvr additive="base">
                                        <p:cTn dur="500"/>
                                        <p:tgtEl>
                                          <p:spTgt spid="65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500"/>
                                        <p:tgtEl>
                                          <p:spTgt spid="659"/>
                                        </p:tgtEl>
                                        <p:attrNameLst>
                                          <p:attrName>ppt_w</p:attrName>
                                        </p:attrNameLst>
                                      </p:cBhvr>
                                      <p:tavLst>
                                        <p:tav fmla="" tm="0">
                                          <p:val>
                                            <p:strVal val="0"/>
                                          </p:val>
                                        </p:tav>
                                        <p:tav fmla="" tm="100000">
                                          <p:val>
                                            <p:strVal val="#ppt_w"/>
                                          </p:val>
                                        </p:tav>
                                      </p:tavLst>
                                    </p:anim>
                                    <p:anim calcmode="lin" valueType="num">
                                      <p:cBhvr additive="base">
                                        <p:cTn dur="500"/>
                                        <p:tgtEl>
                                          <p:spTgt spid="65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55"/>
                                        </p:tgtEl>
                                        <p:attrNameLst>
                                          <p:attrName>style.visibility</p:attrName>
                                        </p:attrNameLst>
                                      </p:cBhvr>
                                      <p:to>
                                        <p:strVal val="visible"/>
                                      </p:to>
                                    </p:set>
                                    <p:anim calcmode="lin" valueType="num">
                                      <p:cBhvr additive="base">
                                        <p:cTn dur="500"/>
                                        <p:tgtEl>
                                          <p:spTgt spid="655"/>
                                        </p:tgtEl>
                                        <p:attrNameLst>
                                          <p:attrName>ppt_w</p:attrName>
                                        </p:attrNameLst>
                                      </p:cBhvr>
                                      <p:tavLst>
                                        <p:tav fmla="" tm="0">
                                          <p:val>
                                            <p:strVal val="0"/>
                                          </p:val>
                                        </p:tav>
                                        <p:tav fmla="" tm="100000">
                                          <p:val>
                                            <p:strVal val="#ppt_w"/>
                                          </p:val>
                                        </p:tav>
                                      </p:tavLst>
                                    </p:anim>
                                    <p:anim calcmode="lin" valueType="num">
                                      <p:cBhvr additive="base">
                                        <p:cTn dur="500"/>
                                        <p:tgtEl>
                                          <p:spTgt spid="6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9"/>
          <p:cNvPicPr preferRelativeResize="0"/>
          <p:nvPr/>
        </p:nvPicPr>
        <p:blipFill>
          <a:blip r:embed="rId3">
            <a:alphaModFix/>
          </a:blip>
          <a:stretch>
            <a:fillRect/>
          </a:stretch>
        </p:blipFill>
        <p:spPr>
          <a:xfrm>
            <a:off x="203025" y="181400"/>
            <a:ext cx="8096250" cy="3810000"/>
          </a:xfrm>
          <a:prstGeom prst="rect">
            <a:avLst/>
          </a:prstGeom>
          <a:noFill/>
          <a:ln>
            <a:noFill/>
          </a:ln>
        </p:spPr>
      </p:pic>
      <p:sp>
        <p:nvSpPr>
          <p:cNvPr id="161" name="Google Shape;161;p29"/>
          <p:cNvSpPr txBox="1"/>
          <p:nvPr/>
        </p:nvSpPr>
        <p:spPr>
          <a:xfrm>
            <a:off x="2089025" y="4220925"/>
            <a:ext cx="60954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400">
                <a:latin typeface="Times New Roman"/>
                <a:ea typeface="Times New Roman"/>
                <a:cs typeface="Times New Roman"/>
                <a:sym typeface="Times New Roman"/>
              </a:rPr>
              <a:t>This guy is a father of analysis of algorithms.</a:t>
            </a:r>
            <a:endParaRPr sz="24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 name="Shape 664"/>
        <p:cNvGrpSpPr/>
        <p:nvPr/>
      </p:nvGrpSpPr>
      <p:grpSpPr>
        <a:xfrm>
          <a:off x="0" y="0"/>
          <a:ext cx="0" cy="0"/>
          <a:chOff x="0" y="0"/>
          <a:chExt cx="0" cy="0"/>
        </a:xfrm>
      </p:grpSpPr>
      <p:sp>
        <p:nvSpPr>
          <p:cNvPr id="665" name="Google Shape;665;p56"/>
          <p:cNvSpPr/>
          <p:nvPr/>
        </p:nvSpPr>
        <p:spPr>
          <a:xfrm>
            <a:off x="0" y="0"/>
            <a:ext cx="9144000" cy="5143500"/>
          </a:xfrm>
          <a:prstGeom prst="rect">
            <a:avLst/>
          </a:prstGeom>
          <a:solidFill>
            <a:srgbClr val="0C0C0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666" name="Google Shape;666;p56"/>
          <p:cNvPicPr preferRelativeResize="0"/>
          <p:nvPr/>
        </p:nvPicPr>
        <p:blipFill rotWithShape="1">
          <a:blip r:embed="rId3">
            <a:alphaModFix/>
          </a:blip>
          <a:srcRect b="0" l="13098" r="22039" t="0"/>
          <a:stretch/>
        </p:blipFill>
        <p:spPr>
          <a:xfrm>
            <a:off x="3212926" y="8"/>
            <a:ext cx="5931074" cy="5143494"/>
          </a:xfrm>
          <a:prstGeom prst="rect">
            <a:avLst/>
          </a:prstGeom>
          <a:noFill/>
          <a:ln>
            <a:noFill/>
          </a:ln>
        </p:spPr>
      </p:pic>
      <p:sp>
        <p:nvSpPr>
          <p:cNvPr id="667" name="Google Shape;667;p56"/>
          <p:cNvSpPr/>
          <p:nvPr/>
        </p:nvSpPr>
        <p:spPr>
          <a:xfrm>
            <a:off x="0" y="0"/>
            <a:ext cx="9144000" cy="51435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8" name="Google Shape;668;p56"/>
          <p:cNvSpPr txBox="1"/>
          <p:nvPr/>
        </p:nvSpPr>
        <p:spPr>
          <a:xfrm>
            <a:off x="251949" y="857875"/>
            <a:ext cx="4498800" cy="1790700"/>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Clr>
                <a:srgbClr val="FFFFFF"/>
              </a:buClr>
              <a:buSzPts val="3800"/>
              <a:buFont typeface="Calibri"/>
              <a:buNone/>
            </a:pPr>
            <a:r>
              <a:rPr lang="en" sz="3000">
                <a:solidFill>
                  <a:srgbClr val="FFFFFF"/>
                </a:solidFill>
                <a:latin typeface="Times New Roman"/>
                <a:ea typeface="Times New Roman"/>
                <a:cs typeface="Times New Roman"/>
                <a:sym typeface="Times New Roman"/>
              </a:rPr>
              <a:t>Implementation of HeapSort Algorithm </a:t>
            </a:r>
            <a:endParaRPr sz="300">
              <a:latin typeface="Times New Roman"/>
              <a:ea typeface="Times New Roman"/>
              <a:cs typeface="Times New Roman"/>
              <a:sym typeface="Times New Roman"/>
            </a:endParaRPr>
          </a:p>
        </p:txBody>
      </p:sp>
      <p:cxnSp>
        <p:nvCxnSpPr>
          <p:cNvPr id="669" name="Google Shape;669;p56"/>
          <p:cNvCxnSpPr/>
          <p:nvPr/>
        </p:nvCxnSpPr>
        <p:spPr>
          <a:xfrm rot="10800000">
            <a:off x="96439" y="2761056"/>
            <a:ext cx="8951115"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3" name="Shape 673"/>
        <p:cNvGrpSpPr/>
        <p:nvPr/>
      </p:nvGrpSpPr>
      <p:grpSpPr>
        <a:xfrm>
          <a:off x="0" y="0"/>
          <a:ext cx="0" cy="0"/>
          <a:chOff x="0" y="0"/>
          <a:chExt cx="0" cy="0"/>
        </a:xfrm>
      </p:grpSpPr>
      <p:sp>
        <p:nvSpPr>
          <p:cNvPr id="674" name="Google Shape;674;p57"/>
          <p:cNvSpPr/>
          <p:nvPr/>
        </p:nvSpPr>
        <p:spPr>
          <a:xfrm>
            <a:off x="0" y="-1"/>
            <a:ext cx="9141714"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Twentieth Century"/>
              <a:ea typeface="Twentieth Century"/>
              <a:cs typeface="Twentieth Century"/>
              <a:sym typeface="Twentieth Century"/>
            </a:endParaRPr>
          </a:p>
        </p:txBody>
      </p:sp>
      <p:cxnSp>
        <p:nvCxnSpPr>
          <p:cNvPr id="675" name="Google Shape;675;p57"/>
          <p:cNvCxnSpPr/>
          <p:nvPr/>
        </p:nvCxnSpPr>
        <p:spPr>
          <a:xfrm rot="10800000">
            <a:off x="356616" y="438912"/>
            <a:ext cx="0" cy="685800"/>
          </a:xfrm>
          <a:prstGeom prst="straightConnector1">
            <a:avLst/>
          </a:prstGeom>
          <a:noFill/>
          <a:ln cap="flat" cmpd="sng" w="19050">
            <a:solidFill>
              <a:schemeClr val="lt1">
                <a:alpha val="69803"/>
              </a:schemeClr>
            </a:solidFill>
            <a:prstDash val="solid"/>
            <a:miter lim="800000"/>
            <a:headEnd len="sm" w="sm" type="none"/>
            <a:tailEnd len="sm" w="sm" type="none"/>
          </a:ln>
        </p:spPr>
      </p:cxnSp>
      <p:pic>
        <p:nvPicPr>
          <p:cNvPr descr="A picture containing text, clock, watch&#10;&#10;Description automatically generated" id="676" name="Google Shape;676;p57"/>
          <p:cNvPicPr preferRelativeResize="0"/>
          <p:nvPr/>
        </p:nvPicPr>
        <p:blipFill rotWithShape="1">
          <a:blip r:embed="rId3">
            <a:alphaModFix/>
          </a:blip>
          <a:srcRect b="0" l="0" r="0" t="0"/>
          <a:stretch/>
        </p:blipFill>
        <p:spPr>
          <a:xfrm>
            <a:off x="3621160" y="413743"/>
            <a:ext cx="4743047" cy="3558209"/>
          </a:xfrm>
          <a:prstGeom prst="rect">
            <a:avLst/>
          </a:prstGeom>
          <a:noFill/>
          <a:ln>
            <a:noFill/>
          </a:ln>
        </p:spPr>
      </p:pic>
      <p:sp>
        <p:nvSpPr>
          <p:cNvPr id="677" name="Google Shape;677;p57"/>
          <p:cNvSpPr txBox="1"/>
          <p:nvPr/>
        </p:nvSpPr>
        <p:spPr>
          <a:xfrm>
            <a:off x="407200" y="0"/>
            <a:ext cx="4335900" cy="5143500"/>
          </a:xfrm>
          <a:prstGeom prst="rect">
            <a:avLst/>
          </a:prstGeom>
          <a:noFill/>
          <a:ln>
            <a:noFill/>
          </a:ln>
        </p:spPr>
        <p:txBody>
          <a:bodyPr anchorCtr="0" anchor="t" bIns="34275" lIns="68575" spcFirstLastPara="1" rIns="68575" wrap="square" tIns="34275">
            <a:normAutofit fontScale="77500" lnSpcReduction="20000"/>
          </a:bodyPr>
          <a:lstStyle/>
          <a:p>
            <a:pPr indent="0" lvl="0" marL="0" marR="0" rtl="0" algn="l">
              <a:lnSpc>
                <a:spcPct val="90000"/>
              </a:lnSpc>
              <a:spcBef>
                <a:spcPts val="0"/>
              </a:spcBef>
              <a:spcAft>
                <a:spcPts val="0"/>
              </a:spcAft>
              <a:buClr>
                <a:schemeClr val="lt1"/>
              </a:buClr>
              <a:buSzPct val="100000"/>
              <a:buFont typeface="Calibri"/>
              <a:buNone/>
            </a:pPr>
            <a:r>
              <a:t/>
            </a:r>
            <a:endParaRPr b="1" i="0" sz="15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ct val="100000"/>
              <a:buFont typeface="Calibri"/>
              <a:buNone/>
            </a:pPr>
            <a:r>
              <a:t/>
            </a:r>
            <a:endParaRPr b="1" i="0" sz="15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chemeClr val="lt1"/>
              </a:buClr>
              <a:buSzPct val="100000"/>
              <a:buFont typeface="Calibri"/>
              <a:buNone/>
            </a:pPr>
            <a:r>
              <a:t/>
            </a:r>
            <a:endParaRPr b="1" i="0" sz="1500" u="none" cap="none" strike="noStrike">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FFFFFF"/>
              </a:buClr>
              <a:buSzPct val="85714"/>
              <a:buFont typeface="Calibri"/>
              <a:buNone/>
            </a:pPr>
            <a:r>
              <a:rPr b="1" i="0" lang="en" sz="1750" u="none" cap="none" strike="noStrike">
                <a:solidFill>
                  <a:srgbClr val="FFFFFF"/>
                </a:solidFill>
                <a:latin typeface="Times New Roman"/>
                <a:ea typeface="Times New Roman"/>
                <a:cs typeface="Times New Roman"/>
                <a:sym typeface="Times New Roman"/>
              </a:rPr>
              <a:t> void</a:t>
            </a:r>
            <a:r>
              <a:rPr i="0" lang="en" sz="1750" u="none" cap="none" strike="noStrike">
                <a:solidFill>
                  <a:srgbClr val="FFFFFF"/>
                </a:solidFill>
                <a:latin typeface="Times New Roman"/>
                <a:ea typeface="Times New Roman"/>
                <a:cs typeface="Times New Roman"/>
                <a:sym typeface="Times New Roman"/>
              </a:rPr>
              <a:t> heapify(</a:t>
            </a:r>
            <a:r>
              <a:rPr b="1" i="0" lang="en" sz="1750" u="none" cap="none" strike="noStrike">
                <a:solidFill>
                  <a:srgbClr val="FFFFFF"/>
                </a:solidFill>
                <a:latin typeface="Times New Roman"/>
                <a:ea typeface="Times New Roman"/>
                <a:cs typeface="Times New Roman"/>
                <a:sym typeface="Times New Roman"/>
              </a:rPr>
              <a:t>int</a:t>
            </a:r>
            <a:r>
              <a:rPr i="0" lang="en" sz="1750" u="none" cap="none" strike="noStrike">
                <a:solidFill>
                  <a:srgbClr val="FFFFFF"/>
                </a:solidFill>
                <a:latin typeface="Times New Roman"/>
                <a:ea typeface="Times New Roman"/>
                <a:cs typeface="Times New Roman"/>
                <a:sym typeface="Times New Roman"/>
              </a:rPr>
              <a:t> arr[], </a:t>
            </a:r>
            <a:r>
              <a:rPr b="1" i="0" lang="en" sz="1750" u="none" cap="none" strike="noStrike">
                <a:solidFill>
                  <a:srgbClr val="FFFFFF"/>
                </a:solidFill>
                <a:latin typeface="Times New Roman"/>
                <a:ea typeface="Times New Roman"/>
                <a:cs typeface="Times New Roman"/>
                <a:sym typeface="Times New Roman"/>
              </a:rPr>
              <a:t>int</a:t>
            </a:r>
            <a:r>
              <a:rPr i="0" lang="en" sz="1750" u="none" cap="none" strike="noStrike">
                <a:solidFill>
                  <a:srgbClr val="FFFFFF"/>
                </a:solidFill>
                <a:latin typeface="Times New Roman"/>
                <a:ea typeface="Times New Roman"/>
                <a:cs typeface="Times New Roman"/>
                <a:sym typeface="Times New Roman"/>
              </a:rPr>
              <a:t> n, </a:t>
            </a:r>
            <a:r>
              <a:rPr b="1" i="0" lang="en" sz="1750" u="none" cap="none" strike="noStrike">
                <a:solidFill>
                  <a:srgbClr val="FFFFFF"/>
                </a:solidFill>
                <a:latin typeface="Times New Roman"/>
                <a:ea typeface="Times New Roman"/>
                <a:cs typeface="Times New Roman"/>
                <a:sym typeface="Times New Roman"/>
              </a:rPr>
              <a:t>int</a:t>
            </a:r>
            <a:r>
              <a:rPr i="0" lang="en" sz="1750" u="none" cap="none" strike="noStrike">
                <a:solidFill>
                  <a:srgbClr val="FFFFFF"/>
                </a:solidFill>
                <a:latin typeface="Times New Roman"/>
                <a:ea typeface="Times New Roman"/>
                <a:cs typeface="Times New Roman"/>
                <a:sym typeface="Times New Roman"/>
              </a:rPr>
              <a:t> i)</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endParaRPr sz="1750">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Initialize largest as root</a:t>
            </a:r>
            <a:endParaRPr sz="1750">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lt1"/>
              </a:buClr>
              <a:buSzPct val="85714"/>
              <a:buFont typeface="Calibri"/>
              <a:buNone/>
            </a:pPr>
            <a:r>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r>
              <a:rPr b="1" i="0" lang="en" sz="1750" u="none" cap="none" strike="noStrike">
                <a:solidFill>
                  <a:srgbClr val="FFFFFF"/>
                </a:solidFill>
                <a:latin typeface="Times New Roman"/>
                <a:ea typeface="Times New Roman"/>
                <a:cs typeface="Times New Roman"/>
                <a:sym typeface="Times New Roman"/>
              </a:rPr>
              <a:t>int</a:t>
            </a:r>
            <a:r>
              <a:rPr i="0" lang="en" sz="1750" u="none" cap="none" strike="noStrike">
                <a:solidFill>
                  <a:srgbClr val="FFFFFF"/>
                </a:solidFill>
                <a:latin typeface="Times New Roman"/>
                <a:ea typeface="Times New Roman"/>
                <a:cs typeface="Times New Roman"/>
                <a:sym typeface="Times New Roman"/>
              </a:rPr>
              <a:t> largest = i;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r>
              <a:rPr b="1" i="0" lang="en" sz="1750" u="none" cap="none" strike="noStrike">
                <a:solidFill>
                  <a:srgbClr val="FFFFFF"/>
                </a:solidFill>
                <a:latin typeface="Times New Roman"/>
                <a:ea typeface="Times New Roman"/>
                <a:cs typeface="Times New Roman"/>
                <a:sym typeface="Times New Roman"/>
              </a:rPr>
              <a:t>int</a:t>
            </a:r>
            <a:r>
              <a:rPr i="0" lang="en" sz="1750" u="none" cap="none" strike="noStrike">
                <a:solidFill>
                  <a:srgbClr val="FFFFFF"/>
                </a:solidFill>
                <a:latin typeface="Times New Roman"/>
                <a:ea typeface="Times New Roman"/>
                <a:cs typeface="Times New Roman"/>
                <a:sym typeface="Times New Roman"/>
              </a:rPr>
              <a:t> l = 2 * i + 1; // left = 2*i + 1</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r>
              <a:rPr b="1" i="0" lang="en" sz="1750" u="none" cap="none" strike="noStrike">
                <a:solidFill>
                  <a:srgbClr val="FFFFFF"/>
                </a:solidFill>
                <a:latin typeface="Times New Roman"/>
                <a:ea typeface="Times New Roman"/>
                <a:cs typeface="Times New Roman"/>
                <a:sym typeface="Times New Roman"/>
              </a:rPr>
              <a:t>int</a:t>
            </a:r>
            <a:r>
              <a:rPr i="0" lang="en" sz="1750" u="none" cap="none" strike="noStrike">
                <a:solidFill>
                  <a:srgbClr val="FFFFFF"/>
                </a:solidFill>
                <a:latin typeface="Times New Roman"/>
                <a:ea typeface="Times New Roman"/>
                <a:cs typeface="Times New Roman"/>
                <a:sym typeface="Times New Roman"/>
              </a:rPr>
              <a:t> r = 2 * i + 2; // right = 2*i + 2</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 If left child is larger than root</a:t>
            </a:r>
            <a:endParaRPr sz="1750">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lt1"/>
              </a:buClr>
              <a:buSzPct val="85714"/>
              <a:buFont typeface="Calibri"/>
              <a:buNone/>
            </a:pPr>
            <a:r>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r>
              <a:rPr b="1" i="0" lang="en" sz="1750" u="none" cap="none" strike="noStrike">
                <a:solidFill>
                  <a:srgbClr val="FFFFFF"/>
                </a:solidFill>
                <a:latin typeface="Times New Roman"/>
                <a:ea typeface="Times New Roman"/>
                <a:cs typeface="Times New Roman"/>
                <a:sym typeface="Times New Roman"/>
              </a:rPr>
              <a:t>if</a:t>
            </a:r>
            <a:r>
              <a:rPr i="0" lang="en" sz="1750" u="none" cap="none" strike="noStrike">
                <a:solidFill>
                  <a:srgbClr val="FFFFFF"/>
                </a:solidFill>
                <a:latin typeface="Times New Roman"/>
                <a:ea typeface="Times New Roman"/>
                <a:cs typeface="Times New Roman"/>
                <a:sym typeface="Times New Roman"/>
              </a:rPr>
              <a:t> (l &lt; n &amp;&amp; arr[l] &gt; arr[largest])</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largest = l;</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If right child is larger than largest so far</a:t>
            </a:r>
            <a:endParaRPr sz="1750">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lt1"/>
              </a:buClr>
              <a:buSzPct val="85714"/>
              <a:buFont typeface="Calibri"/>
              <a:buNone/>
            </a:pPr>
            <a:r>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r>
              <a:rPr b="1" i="0" lang="en" sz="1750" u="none" cap="none" strike="noStrike">
                <a:solidFill>
                  <a:srgbClr val="FFFFFF"/>
                </a:solidFill>
                <a:latin typeface="Times New Roman"/>
                <a:ea typeface="Times New Roman"/>
                <a:cs typeface="Times New Roman"/>
                <a:sym typeface="Times New Roman"/>
              </a:rPr>
              <a:t>if</a:t>
            </a:r>
            <a:r>
              <a:rPr i="0" lang="en" sz="1750" u="none" cap="none" strike="noStrike">
                <a:solidFill>
                  <a:srgbClr val="FFFFFF"/>
                </a:solidFill>
                <a:latin typeface="Times New Roman"/>
                <a:ea typeface="Times New Roman"/>
                <a:cs typeface="Times New Roman"/>
                <a:sym typeface="Times New Roman"/>
              </a:rPr>
              <a:t> (r &lt; n &amp;&amp; arr[r] &gt; arr[largest])</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largest = r;</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 If largest is not root</a:t>
            </a:r>
            <a:endParaRPr sz="1750">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lt1"/>
              </a:buClr>
              <a:buSzPct val="85714"/>
              <a:buFont typeface="Calibri"/>
              <a:buNone/>
            </a:pPr>
            <a:r>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r>
              <a:rPr b="1" i="0" lang="en" sz="1750" u="none" cap="none" strike="noStrike">
                <a:solidFill>
                  <a:srgbClr val="FFFFFF"/>
                </a:solidFill>
                <a:latin typeface="Times New Roman"/>
                <a:ea typeface="Times New Roman"/>
                <a:cs typeface="Times New Roman"/>
                <a:sym typeface="Times New Roman"/>
              </a:rPr>
              <a:t>if</a:t>
            </a:r>
            <a:r>
              <a:rPr i="0" lang="en" sz="1750" u="none" cap="none" strike="noStrike">
                <a:solidFill>
                  <a:srgbClr val="FFFFFF"/>
                </a:solidFill>
                <a:latin typeface="Times New Roman"/>
                <a:ea typeface="Times New Roman"/>
                <a:cs typeface="Times New Roman"/>
                <a:sym typeface="Times New Roman"/>
              </a:rPr>
              <a:t> (largest != i)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r>
              <a:rPr b="1" i="0" lang="en" sz="1750" u="none" cap="none" strike="noStrike">
                <a:solidFill>
                  <a:srgbClr val="FFFFFF"/>
                </a:solidFill>
                <a:latin typeface="Times New Roman"/>
                <a:ea typeface="Times New Roman"/>
                <a:cs typeface="Times New Roman"/>
                <a:sym typeface="Times New Roman"/>
              </a:rPr>
              <a:t>int</a:t>
            </a:r>
            <a:r>
              <a:rPr i="0" lang="en" sz="1750" u="none" cap="none" strike="noStrike">
                <a:solidFill>
                  <a:srgbClr val="FFFFFF"/>
                </a:solidFill>
                <a:latin typeface="Times New Roman"/>
                <a:ea typeface="Times New Roman"/>
                <a:cs typeface="Times New Roman"/>
                <a:sym typeface="Times New Roman"/>
              </a:rPr>
              <a:t> swap = arr[i];</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arr[i] = arr[largest];</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arr[largest] = swap;</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 Recursively heapify the affected sub-tree</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lt1"/>
              </a:buClr>
              <a:buSzPct val="85714"/>
              <a:buFont typeface="Calibri"/>
              <a:buNone/>
            </a:pPr>
            <a:r>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heapify(arr, n, largest);</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85714"/>
              <a:buFont typeface="Calibri"/>
              <a:buNone/>
            </a:pPr>
            <a:r>
              <a:rPr i="0" lang="en" sz="1750" u="none" cap="none" strike="noStrike">
                <a:solidFill>
                  <a:srgbClr val="FFFFFF"/>
                </a:solidFill>
                <a:latin typeface="Times New Roman"/>
                <a:ea typeface="Times New Roman"/>
                <a:cs typeface="Times New Roman"/>
                <a:sym typeface="Times New Roman"/>
              </a:rPr>
              <a:t>        }</a:t>
            </a:r>
            <a:endParaRPr i="0" sz="175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FFFFFF"/>
              </a:buClr>
              <a:buSzPct val="100000"/>
              <a:buFont typeface="Calibri"/>
              <a:buNone/>
            </a:pPr>
            <a:r>
              <a:rPr b="0" i="0" lang="en" sz="1500" u="none" cap="none" strike="noStrike">
                <a:solidFill>
                  <a:srgbClr val="FFFFFF"/>
                </a:solidFill>
                <a:latin typeface="Calibri"/>
                <a:ea typeface="Calibri"/>
                <a:cs typeface="Calibri"/>
                <a:sym typeface="Calibri"/>
              </a:rPr>
              <a:t> </a:t>
            </a:r>
            <a:endParaRPr sz="1100"/>
          </a:p>
        </p:txBody>
      </p:sp>
      <p:sp>
        <p:nvSpPr>
          <p:cNvPr id="678" name="Google Shape;678;p57"/>
          <p:cNvSpPr txBox="1"/>
          <p:nvPr/>
        </p:nvSpPr>
        <p:spPr>
          <a:xfrm>
            <a:off x="4943875" y="578975"/>
            <a:ext cx="13116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Calibri"/>
              <a:buNone/>
            </a:pPr>
            <a:r>
              <a:rPr lang="en">
                <a:latin typeface="Calibri"/>
                <a:ea typeface="Calibri"/>
                <a:cs typeface="Calibri"/>
                <a:sym typeface="Calibri"/>
              </a:rPr>
              <a:t>arr[largest]</a:t>
            </a:r>
            <a:r>
              <a:rPr b="0" i="0" lang="en" sz="1400" u="none" cap="none" strike="noStrike">
                <a:solidFill>
                  <a:srgbClr val="000000"/>
                </a:solidFill>
                <a:latin typeface="Calibri"/>
                <a:ea typeface="Calibri"/>
                <a:cs typeface="Calibri"/>
                <a:sym typeface="Calibri"/>
              </a:rPr>
              <a:t>=81</a:t>
            </a:r>
            <a:endParaRPr sz="1100"/>
          </a:p>
        </p:txBody>
      </p:sp>
      <p:sp>
        <p:nvSpPr>
          <p:cNvPr id="679" name="Google Shape;679;p57"/>
          <p:cNvSpPr txBox="1"/>
          <p:nvPr/>
        </p:nvSpPr>
        <p:spPr>
          <a:xfrm>
            <a:off x="3613306" y="1150875"/>
            <a:ext cx="1178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Calibri"/>
              <a:buNone/>
            </a:pPr>
            <a:r>
              <a:rPr lang="en">
                <a:latin typeface="Calibri"/>
                <a:ea typeface="Calibri"/>
                <a:cs typeface="Calibri"/>
                <a:sym typeface="Calibri"/>
              </a:rPr>
              <a:t>arr[l]</a:t>
            </a:r>
            <a:r>
              <a:rPr b="0" i="0" lang="en" sz="1400" u="none" cap="none" strike="noStrike">
                <a:solidFill>
                  <a:srgbClr val="000000"/>
                </a:solidFill>
                <a:latin typeface="Calibri"/>
                <a:ea typeface="Calibri"/>
                <a:cs typeface="Calibri"/>
                <a:sym typeface="Calibri"/>
              </a:rPr>
              <a:t>=90</a:t>
            </a:r>
            <a:endParaRPr sz="1100"/>
          </a:p>
        </p:txBody>
      </p:sp>
      <p:sp>
        <p:nvSpPr>
          <p:cNvPr id="680" name="Google Shape;680;p57"/>
          <p:cNvSpPr txBox="1"/>
          <p:nvPr/>
        </p:nvSpPr>
        <p:spPr>
          <a:xfrm>
            <a:off x="5280163" y="1160393"/>
            <a:ext cx="7851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Calibri"/>
              <a:buNone/>
            </a:pPr>
            <a:r>
              <a:rPr lang="en">
                <a:latin typeface="Calibri"/>
                <a:ea typeface="Calibri"/>
                <a:cs typeface="Calibri"/>
                <a:sym typeface="Calibri"/>
              </a:rPr>
              <a:t>arr[</a:t>
            </a:r>
            <a:r>
              <a:rPr b="0" i="0" lang="en" sz="1400" u="none" cap="none" strike="noStrike">
                <a:solidFill>
                  <a:srgbClr val="000000"/>
                </a:solidFill>
                <a:latin typeface="Calibri"/>
                <a:ea typeface="Calibri"/>
                <a:cs typeface="Calibri"/>
                <a:sym typeface="Calibri"/>
              </a:rPr>
              <a:t>r]=9</a:t>
            </a:r>
            <a:endParaRPr sz="1100"/>
          </a:p>
        </p:txBody>
      </p:sp>
      <p:sp>
        <p:nvSpPr>
          <p:cNvPr id="681" name="Google Shape;681;p57"/>
          <p:cNvSpPr/>
          <p:nvPr/>
        </p:nvSpPr>
        <p:spPr>
          <a:xfrm rot="1367760">
            <a:off x="7038975" y="665094"/>
            <a:ext cx="228600" cy="677932"/>
          </a:xfrm>
          <a:prstGeom prst="curvedRightArrow">
            <a:avLst>
              <a:gd fmla="val 25000" name="adj1"/>
              <a:gd fmla="val 50000" name="adj2"/>
              <a:gd fmla="val 25000" name="adj3"/>
            </a:avLst>
          </a:prstGeom>
          <a:solidFill>
            <a:srgbClr val="D8E2F3"/>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2" name="Google Shape;682;p57"/>
          <p:cNvSpPr/>
          <p:nvPr/>
        </p:nvSpPr>
        <p:spPr>
          <a:xfrm rot="-10289635">
            <a:off x="7486650" y="998468"/>
            <a:ext cx="228600" cy="677932"/>
          </a:xfrm>
          <a:prstGeom prst="curvedRightArrow">
            <a:avLst>
              <a:gd fmla="val 25000" name="adj1"/>
              <a:gd fmla="val 50000" name="adj2"/>
              <a:gd fmla="val 25000" name="adj3"/>
            </a:avLst>
          </a:prstGeom>
          <a:solidFill>
            <a:srgbClr val="D8E2F3"/>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500"/>
                                        <p:tgtEl>
                                          <p:spTgt spid="678"/>
                                        </p:tgtEl>
                                        <p:attrNameLst>
                                          <p:attrName>ppt_w</p:attrName>
                                        </p:attrNameLst>
                                      </p:cBhvr>
                                      <p:tavLst>
                                        <p:tav fmla="" tm="0">
                                          <p:val>
                                            <p:strVal val="0"/>
                                          </p:val>
                                        </p:tav>
                                        <p:tav fmla="" tm="100000">
                                          <p:val>
                                            <p:strVal val="#ppt_w"/>
                                          </p:val>
                                        </p:tav>
                                      </p:tavLst>
                                    </p:anim>
                                    <p:anim calcmode="lin" valueType="num">
                                      <p:cBhvr additive="base">
                                        <p:cTn dur="500"/>
                                        <p:tgtEl>
                                          <p:spTgt spid="67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500"/>
                                        <p:tgtEl>
                                          <p:spTgt spid="679"/>
                                        </p:tgtEl>
                                        <p:attrNameLst>
                                          <p:attrName>ppt_w</p:attrName>
                                        </p:attrNameLst>
                                      </p:cBhvr>
                                      <p:tavLst>
                                        <p:tav fmla="" tm="0">
                                          <p:val>
                                            <p:strVal val="0"/>
                                          </p:val>
                                        </p:tav>
                                        <p:tav fmla="" tm="100000">
                                          <p:val>
                                            <p:strVal val="#ppt_w"/>
                                          </p:val>
                                        </p:tav>
                                      </p:tavLst>
                                    </p:anim>
                                    <p:anim calcmode="lin" valueType="num">
                                      <p:cBhvr additive="base">
                                        <p:cTn dur="500"/>
                                        <p:tgtEl>
                                          <p:spTgt spid="67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80"/>
                                        </p:tgtEl>
                                        <p:attrNameLst>
                                          <p:attrName>style.visibility</p:attrName>
                                        </p:attrNameLst>
                                      </p:cBhvr>
                                      <p:to>
                                        <p:strVal val="visible"/>
                                      </p:to>
                                    </p:set>
                                    <p:anim calcmode="lin" valueType="num">
                                      <p:cBhvr additive="base">
                                        <p:cTn dur="500"/>
                                        <p:tgtEl>
                                          <p:spTgt spid="680"/>
                                        </p:tgtEl>
                                        <p:attrNameLst>
                                          <p:attrName>ppt_w</p:attrName>
                                        </p:attrNameLst>
                                      </p:cBhvr>
                                      <p:tavLst>
                                        <p:tav fmla="" tm="0">
                                          <p:val>
                                            <p:strVal val="0"/>
                                          </p:val>
                                        </p:tav>
                                        <p:tav fmla="" tm="100000">
                                          <p:val>
                                            <p:strVal val="#ppt_w"/>
                                          </p:val>
                                        </p:tav>
                                      </p:tavLst>
                                    </p:anim>
                                    <p:anim calcmode="lin" valueType="num">
                                      <p:cBhvr additive="base">
                                        <p:cTn dur="500"/>
                                        <p:tgtEl>
                                          <p:spTgt spid="6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81"/>
                                        </p:tgtEl>
                                        <p:attrNameLst>
                                          <p:attrName>style.visibility</p:attrName>
                                        </p:attrNameLst>
                                      </p:cBhvr>
                                      <p:to>
                                        <p:strVal val="visible"/>
                                      </p:to>
                                    </p:set>
                                    <p:anim calcmode="lin" valueType="num">
                                      <p:cBhvr additive="base">
                                        <p:cTn dur="500"/>
                                        <p:tgtEl>
                                          <p:spTgt spid="681"/>
                                        </p:tgtEl>
                                        <p:attrNameLst>
                                          <p:attrName>ppt_w</p:attrName>
                                        </p:attrNameLst>
                                      </p:cBhvr>
                                      <p:tavLst>
                                        <p:tav fmla="" tm="0">
                                          <p:val>
                                            <p:strVal val="0"/>
                                          </p:val>
                                        </p:tav>
                                        <p:tav fmla="" tm="100000">
                                          <p:val>
                                            <p:strVal val="#ppt_w"/>
                                          </p:val>
                                        </p:tav>
                                      </p:tavLst>
                                    </p:anim>
                                    <p:anim calcmode="lin" valueType="num">
                                      <p:cBhvr additive="base">
                                        <p:cTn dur="500"/>
                                        <p:tgtEl>
                                          <p:spTgt spid="6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82"/>
                                        </p:tgtEl>
                                        <p:attrNameLst>
                                          <p:attrName>style.visibility</p:attrName>
                                        </p:attrNameLst>
                                      </p:cBhvr>
                                      <p:to>
                                        <p:strVal val="visible"/>
                                      </p:to>
                                    </p:set>
                                    <p:anim calcmode="lin" valueType="num">
                                      <p:cBhvr additive="base">
                                        <p:cTn dur="500"/>
                                        <p:tgtEl>
                                          <p:spTgt spid="682"/>
                                        </p:tgtEl>
                                        <p:attrNameLst>
                                          <p:attrName>ppt_w</p:attrName>
                                        </p:attrNameLst>
                                      </p:cBhvr>
                                      <p:tavLst>
                                        <p:tav fmla="" tm="0">
                                          <p:val>
                                            <p:strVal val="0"/>
                                          </p:val>
                                        </p:tav>
                                        <p:tav fmla="" tm="100000">
                                          <p:val>
                                            <p:strVal val="#ppt_w"/>
                                          </p:val>
                                        </p:tav>
                                      </p:tavLst>
                                    </p:anim>
                                    <p:anim calcmode="lin" valueType="num">
                                      <p:cBhvr additive="base">
                                        <p:cTn dur="500"/>
                                        <p:tgtEl>
                                          <p:spTgt spid="68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alpha val="95686"/>
          </a:schemeClr>
        </a:solidFill>
      </p:bgPr>
    </p:bg>
    <p:spTree>
      <p:nvGrpSpPr>
        <p:cNvPr id="686" name="Shape 686"/>
        <p:cNvGrpSpPr/>
        <p:nvPr/>
      </p:nvGrpSpPr>
      <p:grpSpPr>
        <a:xfrm>
          <a:off x="0" y="0"/>
          <a:ext cx="0" cy="0"/>
          <a:chOff x="0" y="0"/>
          <a:chExt cx="0" cy="0"/>
        </a:xfrm>
      </p:grpSpPr>
      <p:sp>
        <p:nvSpPr>
          <p:cNvPr id="687" name="Google Shape;687;p58"/>
          <p:cNvSpPr txBox="1"/>
          <p:nvPr/>
        </p:nvSpPr>
        <p:spPr>
          <a:xfrm>
            <a:off x="567925" y="1278975"/>
            <a:ext cx="8445600" cy="2840700"/>
          </a:xfrm>
          <a:prstGeom prst="rect">
            <a:avLst/>
          </a:prstGeom>
          <a:noFill/>
          <a:ln>
            <a:noFill/>
          </a:ln>
        </p:spPr>
        <p:txBody>
          <a:bodyPr anchorCtr="0" anchor="t" bIns="34275" lIns="68575" spcFirstLastPara="1" rIns="68575" wrap="square" tIns="34275">
            <a:spAutoFit/>
          </a:bodyPr>
          <a:lstStyle/>
          <a:p>
            <a:pPr indent="0" lvl="0" marL="0" marR="0" rtl="0" algn="l">
              <a:lnSpc>
                <a:spcPct val="80000"/>
              </a:lnSpc>
              <a:spcBef>
                <a:spcPts val="0"/>
              </a:spcBef>
              <a:spcAft>
                <a:spcPts val="0"/>
              </a:spcAft>
              <a:buClr>
                <a:srgbClr val="FFFFFF"/>
              </a:buClr>
              <a:buSzPts val="1400"/>
              <a:buFont typeface="Consolas"/>
              <a:buNone/>
            </a:pPr>
            <a:r>
              <a:rPr b="0" i="0" lang="en" sz="1400" u="none" cap="none" strike="noStrike">
                <a:solidFill>
                  <a:srgbClr val="FFFFFF"/>
                </a:solidFill>
                <a:latin typeface="Consolas"/>
                <a:ea typeface="Consolas"/>
                <a:cs typeface="Consolas"/>
                <a:sym typeface="Consolas"/>
              </a:rPr>
              <a:t> </a:t>
            </a:r>
            <a:r>
              <a:rPr i="0" lang="en" sz="1500" u="none" cap="none" strike="noStrike">
                <a:solidFill>
                  <a:srgbClr val="FFFFFF"/>
                </a:solidFill>
                <a:latin typeface="Times New Roman"/>
                <a:ea typeface="Times New Roman"/>
                <a:cs typeface="Times New Roman"/>
                <a:sym typeface="Times New Roman"/>
              </a:rPr>
              <a:t>// One by one extract an element from heap</a:t>
            </a:r>
            <a:endParaRPr sz="15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400"/>
              <a:buFont typeface="Calibri"/>
              <a:buNone/>
            </a:pPr>
            <a:r>
              <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FFFFFF"/>
              </a:buClr>
              <a:buSzPts val="1400"/>
              <a:buFont typeface="Consolas"/>
              <a:buNone/>
            </a:pPr>
            <a:r>
              <a:rPr i="0" lang="en" sz="1500" u="none" cap="none" strike="noStrike">
                <a:solidFill>
                  <a:srgbClr val="FFFFFF"/>
                </a:solidFill>
                <a:latin typeface="Times New Roman"/>
                <a:ea typeface="Times New Roman"/>
                <a:cs typeface="Times New Roman"/>
                <a:sym typeface="Times New Roman"/>
              </a:rPr>
              <a:t>        </a:t>
            </a:r>
            <a:r>
              <a:rPr b="1" i="0" lang="en" sz="1500" u="none" cap="none" strike="noStrike">
                <a:solidFill>
                  <a:srgbClr val="FFFFFF"/>
                </a:solidFill>
                <a:latin typeface="Times New Roman"/>
                <a:ea typeface="Times New Roman"/>
                <a:cs typeface="Times New Roman"/>
                <a:sym typeface="Times New Roman"/>
              </a:rPr>
              <a:t>for</a:t>
            </a:r>
            <a:r>
              <a:rPr i="0" lang="en" sz="1500" u="none" cap="none" strike="noStrike">
                <a:solidFill>
                  <a:srgbClr val="FFFFFF"/>
                </a:solidFill>
                <a:latin typeface="Times New Roman"/>
                <a:ea typeface="Times New Roman"/>
                <a:cs typeface="Times New Roman"/>
                <a:sym typeface="Times New Roman"/>
              </a:rPr>
              <a:t> (</a:t>
            </a:r>
            <a:r>
              <a:rPr b="1" i="0" lang="en" sz="1500" u="none" cap="none" strike="noStrike">
                <a:solidFill>
                  <a:srgbClr val="FFFFFF"/>
                </a:solidFill>
                <a:latin typeface="Times New Roman"/>
                <a:ea typeface="Times New Roman"/>
                <a:cs typeface="Times New Roman"/>
                <a:sym typeface="Times New Roman"/>
              </a:rPr>
              <a:t>int</a:t>
            </a:r>
            <a:r>
              <a:rPr i="0" lang="en" sz="1500" u="none" cap="none" strike="noStrike">
                <a:solidFill>
                  <a:srgbClr val="FFFFFF"/>
                </a:solidFill>
                <a:latin typeface="Times New Roman"/>
                <a:ea typeface="Times New Roman"/>
                <a:cs typeface="Times New Roman"/>
                <a:sym typeface="Times New Roman"/>
              </a:rPr>
              <a:t> i = n - 1; i &gt; 0; i--) {</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FFFFFF"/>
              </a:buClr>
              <a:buSzPts val="1400"/>
              <a:buFont typeface="Consolas"/>
              <a:buNone/>
            </a:pPr>
            <a:r>
              <a:rPr i="0" lang="en" sz="1500" u="none" cap="none" strike="noStrike">
                <a:solidFill>
                  <a:srgbClr val="FFFFFF"/>
                </a:solidFill>
                <a:latin typeface="Times New Roman"/>
                <a:ea typeface="Times New Roman"/>
                <a:cs typeface="Times New Roman"/>
                <a:sym typeface="Times New Roman"/>
              </a:rPr>
              <a:t>            // Move current root to end</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FFFFFF"/>
              </a:buClr>
              <a:buSzPts val="1400"/>
              <a:buFont typeface="Consolas"/>
              <a:buNone/>
            </a:pPr>
            <a:r>
              <a:rPr i="0" lang="en" sz="1500" u="none" cap="none" strike="noStrike">
                <a:solidFill>
                  <a:srgbClr val="FFFFFF"/>
                </a:solidFill>
                <a:latin typeface="Times New Roman"/>
                <a:ea typeface="Times New Roman"/>
                <a:cs typeface="Times New Roman"/>
                <a:sym typeface="Times New Roman"/>
              </a:rPr>
              <a:t>            </a:t>
            </a:r>
            <a:r>
              <a:rPr b="1" i="0" lang="en" sz="1500" u="none" cap="none" strike="noStrike">
                <a:solidFill>
                  <a:srgbClr val="FFFFFF"/>
                </a:solidFill>
                <a:latin typeface="Times New Roman"/>
                <a:ea typeface="Times New Roman"/>
                <a:cs typeface="Times New Roman"/>
                <a:sym typeface="Times New Roman"/>
              </a:rPr>
              <a:t>int</a:t>
            </a:r>
            <a:r>
              <a:rPr i="0" lang="en" sz="1500" u="none" cap="none" strike="noStrike">
                <a:solidFill>
                  <a:srgbClr val="FFFFFF"/>
                </a:solidFill>
                <a:latin typeface="Times New Roman"/>
                <a:ea typeface="Times New Roman"/>
                <a:cs typeface="Times New Roman"/>
                <a:sym typeface="Times New Roman"/>
              </a:rPr>
              <a:t> temp = arr[0];</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FFFFFF"/>
              </a:buClr>
              <a:buSzPts val="1400"/>
              <a:buFont typeface="Consolas"/>
              <a:buNone/>
            </a:pPr>
            <a:r>
              <a:rPr i="0" lang="en" sz="1500" u="none" cap="none" strike="noStrike">
                <a:solidFill>
                  <a:srgbClr val="FFFFFF"/>
                </a:solidFill>
                <a:latin typeface="Times New Roman"/>
                <a:ea typeface="Times New Roman"/>
                <a:cs typeface="Times New Roman"/>
                <a:sym typeface="Times New Roman"/>
              </a:rPr>
              <a:t>            arr[0] = arr[i];</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FFFFFF"/>
              </a:buClr>
              <a:buSzPts val="1400"/>
              <a:buFont typeface="Consolas"/>
              <a:buNone/>
            </a:pPr>
            <a:r>
              <a:rPr i="0" lang="en" sz="1500" u="none" cap="none" strike="noStrike">
                <a:solidFill>
                  <a:srgbClr val="FFFFFF"/>
                </a:solidFill>
                <a:latin typeface="Times New Roman"/>
                <a:ea typeface="Times New Roman"/>
                <a:cs typeface="Times New Roman"/>
                <a:sym typeface="Times New Roman"/>
              </a:rPr>
              <a:t>            arr[i] = temp;</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FFFFFF"/>
              </a:buClr>
              <a:buSzPts val="1400"/>
              <a:buFont typeface="Consolas"/>
              <a:buNone/>
            </a:pPr>
            <a:r>
              <a:rPr i="0" lang="en" sz="1500" u="none" cap="none" strike="noStrike">
                <a:solidFill>
                  <a:srgbClr val="FFFFFF"/>
                </a:solidFill>
                <a:latin typeface="Times New Roman"/>
                <a:ea typeface="Times New Roman"/>
                <a:cs typeface="Times New Roman"/>
                <a:sym typeface="Times New Roman"/>
              </a:rPr>
              <a:t> </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FFFFFF"/>
              </a:buClr>
              <a:buSzPts val="1400"/>
              <a:buFont typeface="Consolas"/>
              <a:buNone/>
            </a:pPr>
            <a:r>
              <a:rPr i="0" lang="en" sz="1500" u="none" cap="none" strike="noStrike">
                <a:solidFill>
                  <a:srgbClr val="FFFFFF"/>
                </a:solidFill>
                <a:latin typeface="Times New Roman"/>
                <a:ea typeface="Times New Roman"/>
                <a:cs typeface="Times New Roman"/>
                <a:sym typeface="Times New Roman"/>
              </a:rPr>
              <a:t> // call max heapify on the reduced heap</a:t>
            </a:r>
            <a:endParaRPr sz="15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400"/>
              <a:buFont typeface="Calibri"/>
              <a:buNone/>
            </a:pPr>
            <a:r>
              <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FFFFFF"/>
              </a:buClr>
              <a:buSzPts val="1400"/>
              <a:buFont typeface="Consolas"/>
              <a:buNone/>
            </a:pPr>
            <a:r>
              <a:rPr i="0" lang="en" sz="1500" u="none" cap="none" strike="noStrike">
                <a:solidFill>
                  <a:srgbClr val="FFFFFF"/>
                </a:solidFill>
                <a:latin typeface="Times New Roman"/>
                <a:ea typeface="Times New Roman"/>
                <a:cs typeface="Times New Roman"/>
                <a:sym typeface="Times New Roman"/>
              </a:rPr>
              <a:t>            heapify(arr, i, 0);</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FFFFFF"/>
              </a:buClr>
              <a:buSzPts val="1400"/>
              <a:buFont typeface="Consolas"/>
              <a:buNone/>
            </a:pPr>
            <a:r>
              <a:rPr i="0" lang="en" sz="1500" u="none" cap="none" strike="noStrike">
                <a:solidFill>
                  <a:srgbClr val="FFFFFF"/>
                </a:solidFill>
                <a:latin typeface="Times New Roman"/>
                <a:ea typeface="Times New Roman"/>
                <a:cs typeface="Times New Roman"/>
                <a:sym typeface="Times New Roman"/>
              </a:rPr>
              <a:t>        }</a:t>
            </a:r>
            <a:endParaRPr i="0" sz="1500" u="none" cap="none" strike="noStrike">
              <a:solidFill>
                <a:srgbClr val="FFFFFF"/>
              </a:solidFill>
              <a:latin typeface="Times New Roman"/>
              <a:ea typeface="Times New Roman"/>
              <a:cs typeface="Times New Roman"/>
              <a:sym typeface="Times New Roman"/>
            </a:endParaRPr>
          </a:p>
          <a:p>
            <a:pPr indent="0" lvl="0" marL="0" marR="0" rtl="0" algn="l">
              <a:lnSpc>
                <a:spcPct val="107000"/>
              </a:lnSpc>
              <a:spcBef>
                <a:spcPts val="0"/>
              </a:spcBef>
              <a:spcAft>
                <a:spcPts val="0"/>
              </a:spcAft>
              <a:buClr>
                <a:srgbClr val="FFFFFF"/>
              </a:buClr>
              <a:buSzPts val="1400"/>
              <a:buFont typeface="Calibri"/>
              <a:buNone/>
            </a:pPr>
            <a:r>
              <a:rPr i="0" lang="en" sz="1500" u="none" cap="none" strike="noStrike">
                <a:solidFill>
                  <a:srgbClr val="FFFFFF"/>
                </a:solidFill>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indent="0" lvl="0" marL="0" marR="0" rtl="0" algn="l">
              <a:lnSpc>
                <a:spcPct val="100000"/>
              </a:lnSpc>
              <a:spcBef>
                <a:spcPts val="600"/>
              </a:spcBef>
              <a:spcAft>
                <a:spcPts val="0"/>
              </a:spcAft>
              <a:buClr>
                <a:schemeClr val="dk1"/>
              </a:buClr>
              <a:buSzPts val="1400"/>
              <a:buFont typeface="Calibri"/>
              <a:buNone/>
            </a:pPr>
            <a:r>
              <a:t/>
            </a:r>
            <a:endParaRPr i="0" sz="1500" u="none" cap="none" strike="noStrike">
              <a:solidFill>
                <a:srgbClr val="FFFFFF"/>
              </a:solidFill>
              <a:latin typeface="Times New Roman"/>
              <a:ea typeface="Times New Roman"/>
              <a:cs typeface="Times New Roman"/>
              <a:sym typeface="Times New Roman"/>
            </a:endParaRPr>
          </a:p>
        </p:txBody>
      </p:sp>
      <p:graphicFrame>
        <p:nvGraphicFramePr>
          <p:cNvPr id="688" name="Google Shape;688;p58"/>
          <p:cNvGraphicFramePr/>
          <p:nvPr/>
        </p:nvGraphicFramePr>
        <p:xfrm>
          <a:off x="5433645" y="1151082"/>
          <a:ext cx="3000000" cy="3000000"/>
        </p:xfrm>
        <a:graphic>
          <a:graphicData uri="http://schemas.openxmlformats.org/drawingml/2006/table">
            <a:tbl>
              <a:tblPr bandRow="1" firstRow="1">
                <a:noFill/>
                <a:tableStyleId>{82E76573-6DB9-4BDE-AA2F-28DFBC7C9ECF}</a:tableStyleId>
              </a:tblPr>
              <a:tblGrid>
                <a:gridCol w="421550"/>
                <a:gridCol w="421550"/>
                <a:gridCol w="421550"/>
                <a:gridCol w="421550"/>
                <a:gridCol w="421550"/>
                <a:gridCol w="421550"/>
                <a:gridCol w="421550"/>
                <a:gridCol w="421550"/>
              </a:tblGrid>
              <a:tr h="109225">
                <a:tc>
                  <a:txBody>
                    <a:bodyPr/>
                    <a:lstStyle/>
                    <a:p>
                      <a:pPr indent="0" lvl="0" marL="0" marR="0" rtl="0" algn="l">
                        <a:spcBef>
                          <a:spcPts val="0"/>
                        </a:spcBef>
                        <a:spcAft>
                          <a:spcPts val="0"/>
                        </a:spcAft>
                        <a:buNone/>
                      </a:pPr>
                      <a:r>
                        <a:rPr b="1" lang="en" sz="2100">
                          <a:solidFill>
                            <a:schemeClr val="dk1"/>
                          </a:solidFill>
                        </a:rPr>
                        <a:t>90</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11</a:t>
                      </a:r>
                      <a:endParaRPr sz="1100"/>
                    </a:p>
                  </a:txBody>
                  <a:tcPr marT="34300" marB="34300" marR="68600" marL="68600" anchor="ctr" anchorCtr="1">
                    <a:solidFill>
                      <a:srgbClr val="8DA9DB"/>
                    </a:solidFill>
                  </a:tcPr>
                </a:tc>
              </a:tr>
            </a:tbl>
          </a:graphicData>
        </a:graphic>
      </p:graphicFrame>
      <p:graphicFrame>
        <p:nvGraphicFramePr>
          <p:cNvPr id="689" name="Google Shape;689;p58"/>
          <p:cNvGraphicFramePr/>
          <p:nvPr/>
        </p:nvGraphicFramePr>
        <p:xfrm>
          <a:off x="5433645" y="2442084"/>
          <a:ext cx="3000000" cy="3000000"/>
        </p:xfrm>
        <a:graphic>
          <a:graphicData uri="http://schemas.openxmlformats.org/drawingml/2006/table">
            <a:tbl>
              <a:tblPr bandRow="1" firstRow="1">
                <a:noFill/>
                <a:tableStyleId>{82E76573-6DB9-4BDE-AA2F-28DFBC7C9ECF}</a:tableStyleId>
              </a:tblPr>
              <a:tblGrid>
                <a:gridCol w="421550"/>
                <a:gridCol w="421550"/>
                <a:gridCol w="421550"/>
                <a:gridCol w="421550"/>
                <a:gridCol w="421550"/>
                <a:gridCol w="421550"/>
                <a:gridCol w="421550"/>
                <a:gridCol w="421550"/>
              </a:tblGrid>
              <a:tr h="363675">
                <a:tc>
                  <a:txBody>
                    <a:bodyPr/>
                    <a:lstStyle/>
                    <a:p>
                      <a:pPr indent="0" lvl="0" marL="0" marR="0" rtl="0" algn="l">
                        <a:spcBef>
                          <a:spcPts val="0"/>
                        </a:spcBef>
                        <a:spcAft>
                          <a:spcPts val="0"/>
                        </a:spcAft>
                        <a:buNone/>
                      </a:pPr>
                      <a:r>
                        <a:rPr b="1" lang="en" sz="2100">
                          <a:solidFill>
                            <a:schemeClr val="dk1"/>
                          </a:solidFill>
                        </a:rPr>
                        <a:t>11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81</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78</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22</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15</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9</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56</a:t>
                      </a:r>
                      <a:endParaRPr sz="1100"/>
                    </a:p>
                  </a:txBody>
                  <a:tcPr marT="34300" marB="34300" marR="68600" marL="68600" anchor="ctr" anchorCtr="1">
                    <a:solidFill>
                      <a:srgbClr val="8DA9DB"/>
                    </a:solidFill>
                  </a:tcPr>
                </a:tc>
                <a:tc>
                  <a:txBody>
                    <a:bodyPr/>
                    <a:lstStyle/>
                    <a:p>
                      <a:pPr indent="0" lvl="0" marL="0" marR="0" rtl="0" algn="l">
                        <a:spcBef>
                          <a:spcPts val="0"/>
                        </a:spcBef>
                        <a:spcAft>
                          <a:spcPts val="0"/>
                        </a:spcAft>
                        <a:buNone/>
                      </a:pPr>
                      <a:r>
                        <a:rPr b="1" lang="en" sz="2100">
                          <a:solidFill>
                            <a:schemeClr val="lt1"/>
                          </a:solidFill>
                          <a:latin typeface="Calibri"/>
                          <a:ea typeface="Calibri"/>
                          <a:cs typeface="Calibri"/>
                          <a:sym typeface="Calibri"/>
                        </a:rPr>
                        <a:t>90</a:t>
                      </a:r>
                      <a:endParaRPr sz="1100"/>
                    </a:p>
                  </a:txBody>
                  <a:tcPr marT="34300" marB="34300" marR="68600" marL="68600" anchor="ctr" anchorCtr="1">
                    <a:solidFill>
                      <a:srgbClr val="1E4E79"/>
                    </a:solidFill>
                  </a:tcPr>
                </a:tc>
              </a:tr>
            </a:tbl>
          </a:graphicData>
        </a:graphic>
      </p:graphicFrame>
      <p:cxnSp>
        <p:nvCxnSpPr>
          <p:cNvPr id="690" name="Google Shape;690;p58"/>
          <p:cNvCxnSpPr/>
          <p:nvPr/>
        </p:nvCxnSpPr>
        <p:spPr>
          <a:xfrm>
            <a:off x="5689600" y="1667600"/>
            <a:ext cx="2781300" cy="681900"/>
          </a:xfrm>
          <a:prstGeom prst="straightConnector1">
            <a:avLst/>
          </a:prstGeom>
          <a:noFill/>
          <a:ln cap="flat" cmpd="sng" w="31750">
            <a:solidFill>
              <a:schemeClr val="lt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50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500"/>
                                        <p:tgtEl>
                                          <p:spTgt spid="690"/>
                                        </p:tgtEl>
                                        <p:attrNameLst>
                                          <p:attrName>ppt_w</p:attrName>
                                        </p:attrNameLst>
                                      </p:cBhvr>
                                      <p:tavLst>
                                        <p:tav fmla="" tm="0">
                                          <p:val>
                                            <p:strVal val="0"/>
                                          </p:val>
                                        </p:tav>
                                        <p:tav fmla="" tm="100000">
                                          <p:val>
                                            <p:strVal val="#ppt_w"/>
                                          </p:val>
                                        </p:tav>
                                      </p:tavLst>
                                    </p:anim>
                                    <p:anim calcmode="lin" valueType="num">
                                      <p:cBhvr additive="base">
                                        <p:cTn dur="500"/>
                                        <p:tgtEl>
                                          <p:spTgt spid="69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Shell S</a:t>
            </a:r>
            <a:r>
              <a:rPr lang="en">
                <a:latin typeface="Times New Roman"/>
                <a:ea typeface="Times New Roman"/>
                <a:cs typeface="Times New Roman"/>
                <a:sym typeface="Times New Roman"/>
              </a:rPr>
              <a:t>ort</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0"/>
          <p:cNvSpPr txBox="1"/>
          <p:nvPr>
            <p:ph type="title"/>
          </p:nvPr>
        </p:nvSpPr>
        <p:spPr>
          <a:xfrm>
            <a:off x="512700" y="780050"/>
            <a:ext cx="8118600" cy="3571200"/>
          </a:xfrm>
          <a:prstGeom prst="rect">
            <a:avLst/>
          </a:prstGeom>
          <a:solidFill>
            <a:schemeClr val="dk1"/>
          </a:solidFill>
        </p:spPr>
        <p:txBody>
          <a:bodyPr anchorCtr="0" anchor="b" bIns="91425" lIns="91425" spcFirstLastPara="1" rIns="91425" wrap="square" tIns="91425">
            <a:noAutofit/>
          </a:bodyPr>
          <a:lstStyle/>
          <a:p>
            <a:pPr indent="-323850" lvl="0" marL="457200" rtl="0" algn="l">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Highly efficient sorting algorithm.</a:t>
            </a:r>
            <a:endParaRPr sz="15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Based on the insertion sort algorithm.</a:t>
            </a:r>
            <a:endParaRPr sz="15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Allows the exchange of items that are far apart.</a:t>
            </a:r>
            <a:endParaRPr sz="15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323850" lvl="0" marL="457200" rtl="0" algn="l">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Shell sort is also known as diminishing increment sort.</a:t>
            </a:r>
            <a:endParaRPr sz="15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1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lt1"/>
              </a:solidFill>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p:txBody>
      </p:sp>
      <p:pic>
        <p:nvPicPr>
          <p:cNvPr id="701" name="Google Shape;701;p60"/>
          <p:cNvPicPr preferRelativeResize="0"/>
          <p:nvPr/>
        </p:nvPicPr>
        <p:blipFill rotWithShape="1">
          <a:blip r:embed="rId3">
            <a:alphaModFix/>
          </a:blip>
          <a:srcRect b="7467" l="0" r="0" t="0"/>
          <a:stretch/>
        </p:blipFill>
        <p:spPr>
          <a:xfrm>
            <a:off x="6683000" y="979900"/>
            <a:ext cx="2057400" cy="2524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5" name="Shape 705"/>
        <p:cNvGrpSpPr/>
        <p:nvPr/>
      </p:nvGrpSpPr>
      <p:grpSpPr>
        <a:xfrm>
          <a:off x="0" y="0"/>
          <a:ext cx="0" cy="0"/>
          <a:chOff x="0" y="0"/>
          <a:chExt cx="0" cy="0"/>
        </a:xfrm>
      </p:grpSpPr>
      <p:sp>
        <p:nvSpPr>
          <p:cNvPr id="706" name="Google Shape;706;p61"/>
          <p:cNvSpPr txBox="1"/>
          <p:nvPr/>
        </p:nvSpPr>
        <p:spPr>
          <a:xfrm>
            <a:off x="1194450" y="1328525"/>
            <a:ext cx="70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707" name="Google Shape;707;p6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p6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sz="2200">
              <a:solidFill>
                <a:schemeClr val="lt2"/>
              </a:solidFill>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t/>
            </a:r>
            <a:endParaRPr sz="2600">
              <a:solidFill>
                <a:schemeClr val="lt2"/>
              </a:solidFill>
              <a:latin typeface="Arial"/>
              <a:ea typeface="Arial"/>
              <a:cs typeface="Arial"/>
              <a:sym typeface="Arial"/>
            </a:endParaRPr>
          </a:p>
          <a:p>
            <a:pPr indent="-323850" lvl="0" marL="457200" rtl="0" algn="l">
              <a:lnSpc>
                <a:spcPct val="100000"/>
              </a:lnSpc>
              <a:spcBef>
                <a:spcPts val="0"/>
              </a:spcBef>
              <a:spcAft>
                <a:spcPts val="0"/>
              </a:spcAft>
              <a:buClr>
                <a:schemeClr val="accent1"/>
              </a:buClr>
              <a:buSzPts val="1500"/>
              <a:buFont typeface="Times New Roman"/>
              <a:buChar char="●"/>
            </a:pPr>
            <a:r>
              <a:rPr lang="en" sz="1500">
                <a:latin typeface="Times New Roman"/>
                <a:ea typeface="Times New Roman"/>
                <a:cs typeface="Times New Roman"/>
                <a:sym typeface="Times New Roman"/>
              </a:rPr>
              <a:t>Only efficient for medium size lists.</a:t>
            </a:r>
            <a:endParaRPr sz="1500">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accent1"/>
              </a:buClr>
              <a:buSzPts val="1500"/>
              <a:buFont typeface="Times New Roman"/>
              <a:buChar char="●"/>
            </a:pPr>
            <a:r>
              <a:rPr lang="en" sz="1500">
                <a:latin typeface="Times New Roman"/>
                <a:ea typeface="Times New Roman"/>
                <a:cs typeface="Times New Roman"/>
                <a:sym typeface="Times New Roman"/>
              </a:rPr>
              <a:t>Fastest of all sorting algorithms</a:t>
            </a:r>
            <a:endParaRPr sz="1500">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accent1"/>
              </a:buClr>
              <a:buSzPts val="1500"/>
              <a:buFont typeface="Times New Roman"/>
              <a:buChar char="●"/>
            </a:pPr>
            <a:r>
              <a:rPr lang="en" sz="1500">
                <a:latin typeface="Times New Roman"/>
                <a:ea typeface="Times New Roman"/>
                <a:cs typeface="Times New Roman"/>
                <a:sym typeface="Times New Roman"/>
              </a:rPr>
              <a:t>5 times faster than the bubble sort and little over twice as fast as the insertion sort</a:t>
            </a:r>
            <a:endParaRPr sz="1500">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0"/>
              </a:spcBef>
              <a:spcAft>
                <a:spcPts val="1600"/>
              </a:spcAft>
              <a:buNone/>
            </a:pPr>
            <a:r>
              <a:t/>
            </a:r>
            <a:endParaRPr/>
          </a:p>
        </p:txBody>
      </p:sp>
      <p:pic>
        <p:nvPicPr>
          <p:cNvPr id="709" name="Google Shape;709;p61"/>
          <p:cNvPicPr preferRelativeResize="0"/>
          <p:nvPr/>
        </p:nvPicPr>
        <p:blipFill>
          <a:blip r:embed="rId3">
            <a:alphaModFix/>
          </a:blip>
          <a:stretch>
            <a:fillRect/>
          </a:stretch>
        </p:blipFill>
        <p:spPr>
          <a:xfrm>
            <a:off x="535775" y="464125"/>
            <a:ext cx="3774925" cy="3843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3" name="Shape 713"/>
        <p:cNvGrpSpPr/>
        <p:nvPr/>
      </p:nvGrpSpPr>
      <p:grpSpPr>
        <a:xfrm>
          <a:off x="0" y="0"/>
          <a:ext cx="0" cy="0"/>
          <a:chOff x="0" y="0"/>
          <a:chExt cx="0" cy="0"/>
        </a:xfrm>
      </p:grpSpPr>
      <p:sp>
        <p:nvSpPr>
          <p:cNvPr id="714" name="Google Shape;714;p6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62"/>
          <p:cNvSpPr txBox="1"/>
          <p:nvPr>
            <p:ph idx="2" type="body"/>
          </p:nvPr>
        </p:nvSpPr>
        <p:spPr>
          <a:xfrm>
            <a:off x="4618425" y="724200"/>
            <a:ext cx="4158000" cy="36951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Complex algorithm</a:t>
            </a:r>
            <a:endParaRPr sz="1500">
              <a:latin typeface="Times New Roman"/>
              <a:ea typeface="Times New Roman"/>
              <a:cs typeface="Times New Roman"/>
              <a:sym typeface="Times New Roman"/>
            </a:endParaRPr>
          </a:p>
          <a:p>
            <a:pPr indent="0" lvl="0" marL="0" rtl="0" algn="l">
              <a:spcBef>
                <a:spcPts val="1600"/>
              </a:spcBef>
              <a:spcAft>
                <a:spcPts val="0"/>
              </a:spcAft>
              <a:buNone/>
            </a:pPr>
            <a:r>
              <a:t/>
            </a:r>
            <a:endParaRPr sz="1500">
              <a:latin typeface="Times New Roman"/>
              <a:ea typeface="Times New Roman"/>
              <a:cs typeface="Times New Roman"/>
              <a:sym typeface="Times New Roman"/>
            </a:endParaRPr>
          </a:p>
          <a:p>
            <a:pPr indent="-323850" lvl="0" marL="457200" rtl="0" algn="l">
              <a:spcBef>
                <a:spcPts val="1600"/>
              </a:spcBef>
              <a:spcAft>
                <a:spcPts val="0"/>
              </a:spcAft>
              <a:buSzPts val="1500"/>
              <a:buFont typeface="Times New Roman"/>
              <a:buChar char="●"/>
            </a:pPr>
            <a:r>
              <a:rPr lang="en" sz="1500">
                <a:latin typeface="Times New Roman"/>
                <a:ea typeface="Times New Roman"/>
                <a:cs typeface="Times New Roman"/>
                <a:sym typeface="Times New Roman"/>
              </a:rPr>
              <a:t>Not </a:t>
            </a:r>
            <a:r>
              <a:rPr lang="en" sz="1500">
                <a:latin typeface="Times New Roman"/>
                <a:ea typeface="Times New Roman"/>
                <a:cs typeface="Times New Roman"/>
                <a:sym typeface="Times New Roman"/>
              </a:rPr>
              <a:t>efficient</a:t>
            </a:r>
            <a:r>
              <a:rPr lang="en" sz="1500">
                <a:latin typeface="Times New Roman"/>
                <a:ea typeface="Times New Roman"/>
                <a:cs typeface="Times New Roman"/>
                <a:sym typeface="Times New Roman"/>
              </a:rPr>
              <a:t> as the merge, heap, quick sort.</a:t>
            </a:r>
            <a:endParaRPr sz="1500">
              <a:latin typeface="Times New Roman"/>
              <a:ea typeface="Times New Roman"/>
              <a:cs typeface="Times New Roman"/>
              <a:sym typeface="Times New Roman"/>
            </a:endParaRPr>
          </a:p>
          <a:p>
            <a:pPr indent="0" lvl="0" marL="457200" rtl="0" algn="l">
              <a:spcBef>
                <a:spcPts val="1600"/>
              </a:spcBef>
              <a:spcAft>
                <a:spcPts val="1600"/>
              </a:spcAft>
              <a:buNone/>
            </a:pPr>
            <a:r>
              <a:t/>
            </a:r>
            <a:endParaRPr/>
          </a:p>
        </p:txBody>
      </p:sp>
      <p:pic>
        <p:nvPicPr>
          <p:cNvPr id="716" name="Google Shape;716;p62"/>
          <p:cNvPicPr preferRelativeResize="0"/>
          <p:nvPr/>
        </p:nvPicPr>
        <p:blipFill>
          <a:blip r:embed="rId3">
            <a:alphaModFix/>
          </a:blip>
          <a:stretch>
            <a:fillRect/>
          </a:stretch>
        </p:blipFill>
        <p:spPr>
          <a:xfrm>
            <a:off x="664375" y="621500"/>
            <a:ext cx="3646325" cy="3695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3"/>
          <p:cNvSpPr txBox="1"/>
          <p:nvPr>
            <p:ph type="title"/>
          </p:nvPr>
        </p:nvSpPr>
        <p:spPr>
          <a:xfrm>
            <a:off x="240250" y="106150"/>
            <a:ext cx="8118600" cy="4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Example:- Let the element of arrays are:-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Step 1:- Set the value for the interval, which for this example is 4.</a:t>
            </a:r>
            <a:endParaRPr sz="1500">
              <a:latin typeface="Times New Roman"/>
              <a:ea typeface="Times New Roman"/>
              <a:cs typeface="Times New Roman"/>
              <a:sym typeface="Times New Roman"/>
            </a:endParaRPr>
          </a:p>
        </p:txBody>
      </p:sp>
      <p:graphicFrame>
        <p:nvGraphicFramePr>
          <p:cNvPr id="722" name="Google Shape;722;p63"/>
          <p:cNvGraphicFramePr/>
          <p:nvPr/>
        </p:nvGraphicFramePr>
        <p:xfrm>
          <a:off x="240250" y="893425"/>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rgbClr val="FFFFFF"/>
                          </a:solidFill>
                        </a:rPr>
                        <a:t>33</a:t>
                      </a:r>
                      <a:endParaRPr b="1"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19825"/>
                    </a:solidFill>
                  </a:tcPr>
                </a:tc>
                <a:tc>
                  <a:txBody>
                    <a:bodyPr/>
                    <a:lstStyle/>
                    <a:p>
                      <a:pPr indent="0" lvl="0" marL="0" rtl="0" algn="ctr">
                        <a:lnSpc>
                          <a:spcPct val="115000"/>
                        </a:lnSpc>
                        <a:spcBef>
                          <a:spcPts val="1200"/>
                        </a:spcBef>
                        <a:spcAft>
                          <a:spcPts val="0"/>
                        </a:spcAft>
                        <a:buNone/>
                      </a:pPr>
                      <a:r>
                        <a:rPr b="1" lang="en" sz="1100">
                          <a:solidFill>
                            <a:srgbClr val="FFFFFF"/>
                          </a:solidFill>
                        </a:rPr>
                        <a:t>31</a:t>
                      </a:r>
                      <a:endParaRPr b="1"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19825"/>
                    </a:solidFill>
                  </a:tcPr>
                </a:tc>
                <a:tc>
                  <a:txBody>
                    <a:bodyPr/>
                    <a:lstStyle/>
                    <a:p>
                      <a:pPr indent="0" lvl="0" marL="0" rtl="0" algn="ctr">
                        <a:lnSpc>
                          <a:spcPct val="115000"/>
                        </a:lnSpc>
                        <a:spcBef>
                          <a:spcPts val="1200"/>
                        </a:spcBef>
                        <a:spcAft>
                          <a:spcPts val="0"/>
                        </a:spcAft>
                        <a:buNone/>
                      </a:pPr>
                      <a:r>
                        <a:rPr b="1" lang="en" sz="1100">
                          <a:solidFill>
                            <a:srgbClr val="FFFFFF"/>
                          </a:solidFill>
                        </a:rPr>
                        <a:t>40</a:t>
                      </a:r>
                      <a:endParaRPr b="1"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19825"/>
                    </a:solidFill>
                  </a:tcPr>
                </a:tc>
                <a:tc>
                  <a:txBody>
                    <a:bodyPr/>
                    <a:lstStyle/>
                    <a:p>
                      <a:pPr indent="0" lvl="0" marL="0" rtl="0" algn="ctr">
                        <a:lnSpc>
                          <a:spcPct val="115000"/>
                        </a:lnSpc>
                        <a:spcBef>
                          <a:spcPts val="1200"/>
                        </a:spcBef>
                        <a:spcAft>
                          <a:spcPts val="0"/>
                        </a:spcAft>
                        <a:buNone/>
                      </a:pPr>
                      <a:r>
                        <a:rPr b="1" lang="en" sz="1100">
                          <a:solidFill>
                            <a:srgbClr val="FFFFFF"/>
                          </a:solidFill>
                        </a:rPr>
                        <a:t>8</a:t>
                      </a:r>
                      <a:endParaRPr b="1"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19825"/>
                    </a:solidFill>
                  </a:tcPr>
                </a:tc>
                <a:tc>
                  <a:txBody>
                    <a:bodyPr/>
                    <a:lstStyle/>
                    <a:p>
                      <a:pPr indent="0" lvl="0" marL="0" rtl="0" algn="ctr">
                        <a:lnSpc>
                          <a:spcPct val="115000"/>
                        </a:lnSpc>
                        <a:spcBef>
                          <a:spcPts val="1200"/>
                        </a:spcBef>
                        <a:spcAft>
                          <a:spcPts val="0"/>
                        </a:spcAft>
                        <a:buNone/>
                      </a:pPr>
                      <a:r>
                        <a:rPr b="1" lang="en" sz="1100">
                          <a:solidFill>
                            <a:srgbClr val="FFFFFF"/>
                          </a:solidFill>
                        </a:rPr>
                        <a:t>12</a:t>
                      </a:r>
                      <a:endParaRPr b="1"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19825"/>
                    </a:solidFill>
                  </a:tcPr>
                </a:tc>
                <a:tc>
                  <a:txBody>
                    <a:bodyPr/>
                    <a:lstStyle/>
                    <a:p>
                      <a:pPr indent="0" lvl="0" marL="0" rtl="0" algn="ctr">
                        <a:lnSpc>
                          <a:spcPct val="115000"/>
                        </a:lnSpc>
                        <a:spcBef>
                          <a:spcPts val="1200"/>
                        </a:spcBef>
                        <a:spcAft>
                          <a:spcPts val="0"/>
                        </a:spcAft>
                        <a:buNone/>
                      </a:pPr>
                      <a:r>
                        <a:rPr b="1" lang="en" sz="1100">
                          <a:solidFill>
                            <a:srgbClr val="FFFFFF"/>
                          </a:solidFill>
                        </a:rPr>
                        <a:t>17</a:t>
                      </a:r>
                      <a:endParaRPr b="1"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19825"/>
                    </a:solidFill>
                  </a:tcPr>
                </a:tc>
                <a:tc>
                  <a:txBody>
                    <a:bodyPr/>
                    <a:lstStyle/>
                    <a:p>
                      <a:pPr indent="0" lvl="0" marL="0" rtl="0" algn="ctr">
                        <a:lnSpc>
                          <a:spcPct val="115000"/>
                        </a:lnSpc>
                        <a:spcBef>
                          <a:spcPts val="1200"/>
                        </a:spcBef>
                        <a:spcAft>
                          <a:spcPts val="0"/>
                        </a:spcAft>
                        <a:buNone/>
                      </a:pPr>
                      <a:r>
                        <a:rPr b="1" lang="en" sz="1100">
                          <a:solidFill>
                            <a:srgbClr val="FFFFFF"/>
                          </a:solidFill>
                        </a:rPr>
                        <a:t>25</a:t>
                      </a:r>
                      <a:endParaRPr b="1"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19825"/>
                    </a:solidFill>
                  </a:tcPr>
                </a:tc>
                <a:tc>
                  <a:txBody>
                    <a:bodyPr/>
                    <a:lstStyle/>
                    <a:p>
                      <a:pPr indent="0" lvl="0" marL="0" rtl="0" algn="ctr">
                        <a:lnSpc>
                          <a:spcPct val="115000"/>
                        </a:lnSpc>
                        <a:spcBef>
                          <a:spcPts val="1200"/>
                        </a:spcBef>
                        <a:spcAft>
                          <a:spcPts val="0"/>
                        </a:spcAft>
                        <a:buNone/>
                      </a:pPr>
                      <a:r>
                        <a:rPr b="1" lang="en" sz="1100">
                          <a:solidFill>
                            <a:srgbClr val="FFFFFF"/>
                          </a:solidFill>
                        </a:rPr>
                        <a:t>42</a:t>
                      </a:r>
                      <a:endParaRPr b="1"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19825"/>
                    </a:solidFill>
                  </a:tcPr>
                </a:tc>
              </a:tr>
            </a:tbl>
          </a:graphicData>
        </a:graphic>
      </p:graphicFrame>
      <p:graphicFrame>
        <p:nvGraphicFramePr>
          <p:cNvPr id="723" name="Google Shape;723;p63"/>
          <p:cNvGraphicFramePr/>
          <p:nvPr/>
        </p:nvGraphicFramePr>
        <p:xfrm>
          <a:off x="240250" y="2378100"/>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lang="en" sz="1100">
                          <a:solidFill>
                            <a:srgbClr val="FFFFFF"/>
                          </a:solidFill>
                        </a:rPr>
                        <a:t>33</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00B0F0"/>
                    </a:solidFill>
                  </a:tcPr>
                </a:tc>
                <a:tc>
                  <a:txBody>
                    <a:bodyPr/>
                    <a:lstStyle/>
                    <a:p>
                      <a:pPr indent="0" lvl="0" marL="0" rtl="0" algn="ctr">
                        <a:lnSpc>
                          <a:spcPct val="115000"/>
                        </a:lnSpc>
                        <a:spcBef>
                          <a:spcPts val="1200"/>
                        </a:spcBef>
                        <a:spcAft>
                          <a:spcPts val="0"/>
                        </a:spcAft>
                        <a:buNone/>
                      </a:pPr>
                      <a:r>
                        <a:rPr lang="en" sz="1100">
                          <a:solidFill>
                            <a:srgbClr val="FFFFFF"/>
                          </a:solidFill>
                        </a:rPr>
                        <a:t>31</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1200"/>
                        </a:spcBef>
                        <a:spcAft>
                          <a:spcPts val="0"/>
                        </a:spcAft>
                        <a:buNone/>
                      </a:pPr>
                      <a:r>
                        <a:rPr lang="en" sz="1100">
                          <a:solidFill>
                            <a:srgbClr val="FFFFFF"/>
                          </a:solidFill>
                        </a:rPr>
                        <a:t>40</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lang="en" sz="1100">
                          <a:solidFill>
                            <a:srgbClr val="FFFFFF"/>
                          </a:solidFill>
                        </a:rPr>
                        <a:t>8</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0000"/>
                    </a:solidFill>
                  </a:tcPr>
                </a:tc>
                <a:tc>
                  <a:txBody>
                    <a:bodyPr/>
                    <a:lstStyle/>
                    <a:p>
                      <a:pPr indent="0" lvl="0" marL="0" rtl="0" algn="ctr">
                        <a:lnSpc>
                          <a:spcPct val="115000"/>
                        </a:lnSpc>
                        <a:spcBef>
                          <a:spcPts val="1200"/>
                        </a:spcBef>
                        <a:spcAft>
                          <a:spcPts val="0"/>
                        </a:spcAft>
                        <a:buNone/>
                      </a:pPr>
                      <a:r>
                        <a:rPr lang="en" sz="1100">
                          <a:solidFill>
                            <a:srgbClr val="FFFFFF"/>
                          </a:solidFill>
                        </a:rPr>
                        <a:t>12</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00B0F0"/>
                    </a:solidFill>
                  </a:tcPr>
                </a:tc>
                <a:tc>
                  <a:txBody>
                    <a:bodyPr/>
                    <a:lstStyle/>
                    <a:p>
                      <a:pPr indent="0" lvl="0" marL="0" rtl="0" algn="ctr">
                        <a:lnSpc>
                          <a:spcPct val="115000"/>
                        </a:lnSpc>
                        <a:spcBef>
                          <a:spcPts val="1200"/>
                        </a:spcBef>
                        <a:spcAft>
                          <a:spcPts val="0"/>
                        </a:spcAft>
                        <a:buNone/>
                      </a:pPr>
                      <a:r>
                        <a:rPr lang="en" sz="1100">
                          <a:solidFill>
                            <a:srgbClr val="FFFFFF"/>
                          </a:solidFill>
                        </a:rPr>
                        <a:t>17</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1200"/>
                        </a:spcBef>
                        <a:spcAft>
                          <a:spcPts val="0"/>
                        </a:spcAft>
                        <a:buNone/>
                      </a:pPr>
                      <a:r>
                        <a:rPr lang="en" sz="1100">
                          <a:solidFill>
                            <a:srgbClr val="FFFFFF"/>
                          </a:solidFill>
                        </a:rPr>
                        <a:t>25</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lang="en" sz="1100">
                          <a:solidFill>
                            <a:srgbClr val="FFFFFF"/>
                          </a:solidFill>
                        </a:rPr>
                        <a:t>42</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0000"/>
                    </a:solidFill>
                  </a:tcPr>
                </a:tc>
              </a:tr>
            </a:tbl>
          </a:graphicData>
        </a:graphic>
      </p:graphicFrame>
      <p:sp>
        <p:nvSpPr>
          <p:cNvPr id="724" name="Google Shape;724;p63"/>
          <p:cNvSpPr txBox="1"/>
          <p:nvPr/>
        </p:nvSpPr>
        <p:spPr>
          <a:xfrm>
            <a:off x="272425" y="1645475"/>
            <a:ext cx="783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imes New Roman"/>
                <a:ea typeface="Times New Roman"/>
                <a:cs typeface="Times New Roman"/>
                <a:sym typeface="Times New Roman"/>
              </a:rPr>
              <a:t>Step 2:-  </a:t>
            </a:r>
            <a:r>
              <a:rPr lang="en" sz="1500">
                <a:solidFill>
                  <a:schemeClr val="accent1"/>
                </a:solidFill>
                <a:latin typeface="Times New Roman"/>
                <a:ea typeface="Times New Roman"/>
                <a:cs typeface="Times New Roman"/>
                <a:sym typeface="Times New Roman"/>
              </a:rPr>
              <a:t>Separate the list into sub-list with the same interval which is 4</a:t>
            </a:r>
            <a:endParaRPr sz="1500">
              <a:solidFill>
                <a:schemeClr val="lt1"/>
              </a:solidFill>
              <a:latin typeface="Times New Roman"/>
              <a:ea typeface="Times New Roman"/>
              <a:cs typeface="Times New Roman"/>
              <a:sym typeface="Times New Roman"/>
            </a:endParaRPr>
          </a:p>
        </p:txBody>
      </p:sp>
      <p:sp>
        <p:nvSpPr>
          <p:cNvPr id="725" name="Google Shape;725;p63"/>
          <p:cNvSpPr/>
          <p:nvPr/>
        </p:nvSpPr>
        <p:spPr>
          <a:xfrm>
            <a:off x="261525" y="3356350"/>
            <a:ext cx="874200" cy="400200"/>
          </a:xfrm>
          <a:prstGeom prst="rect">
            <a:avLst/>
          </a:prstGeom>
          <a:solidFill>
            <a:srgbClr val="00B0F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33</a:t>
            </a:r>
            <a:endParaRPr>
              <a:solidFill>
                <a:schemeClr val="lt1"/>
              </a:solidFill>
            </a:endParaRPr>
          </a:p>
        </p:txBody>
      </p:sp>
      <p:sp>
        <p:nvSpPr>
          <p:cNvPr id="726" name="Google Shape;726;p63"/>
          <p:cNvSpPr/>
          <p:nvPr/>
        </p:nvSpPr>
        <p:spPr>
          <a:xfrm>
            <a:off x="3862450" y="3356350"/>
            <a:ext cx="874200" cy="400200"/>
          </a:xfrm>
          <a:prstGeom prst="rect">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12</a:t>
            </a:r>
            <a:endParaRPr>
              <a:solidFill>
                <a:schemeClr val="lt1"/>
              </a:solidFill>
            </a:endParaRPr>
          </a:p>
        </p:txBody>
      </p:sp>
      <p:sp>
        <p:nvSpPr>
          <p:cNvPr id="727" name="Google Shape;727;p63"/>
          <p:cNvSpPr/>
          <p:nvPr/>
        </p:nvSpPr>
        <p:spPr>
          <a:xfrm>
            <a:off x="1135600" y="3862775"/>
            <a:ext cx="874200" cy="4002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31</a:t>
            </a:r>
            <a:endParaRPr>
              <a:solidFill>
                <a:schemeClr val="lt1"/>
              </a:solidFill>
            </a:endParaRPr>
          </a:p>
        </p:txBody>
      </p:sp>
      <p:sp>
        <p:nvSpPr>
          <p:cNvPr id="728" name="Google Shape;728;p63"/>
          <p:cNvSpPr/>
          <p:nvPr/>
        </p:nvSpPr>
        <p:spPr>
          <a:xfrm>
            <a:off x="2052100" y="4262975"/>
            <a:ext cx="874200" cy="400200"/>
          </a:xfrm>
          <a:prstGeom prst="rect">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40</a:t>
            </a:r>
            <a:endParaRPr>
              <a:solidFill>
                <a:schemeClr val="lt1"/>
              </a:solidFill>
            </a:endParaRPr>
          </a:p>
        </p:txBody>
      </p:sp>
      <p:sp>
        <p:nvSpPr>
          <p:cNvPr id="729" name="Google Shape;729;p63"/>
          <p:cNvSpPr/>
          <p:nvPr/>
        </p:nvSpPr>
        <p:spPr>
          <a:xfrm>
            <a:off x="2988250" y="4663175"/>
            <a:ext cx="874200" cy="40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8</a:t>
            </a:r>
            <a:endParaRPr>
              <a:solidFill>
                <a:schemeClr val="lt1"/>
              </a:solidFill>
            </a:endParaRPr>
          </a:p>
        </p:txBody>
      </p:sp>
      <p:sp>
        <p:nvSpPr>
          <p:cNvPr id="730" name="Google Shape;730;p63"/>
          <p:cNvSpPr/>
          <p:nvPr/>
        </p:nvSpPr>
        <p:spPr>
          <a:xfrm>
            <a:off x="4738150" y="3756550"/>
            <a:ext cx="874200" cy="4002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17</a:t>
            </a:r>
            <a:endParaRPr>
              <a:solidFill>
                <a:schemeClr val="lt1"/>
              </a:solidFill>
            </a:endParaRPr>
          </a:p>
        </p:txBody>
      </p:sp>
      <p:sp>
        <p:nvSpPr>
          <p:cNvPr id="731" name="Google Shape;731;p63"/>
          <p:cNvSpPr/>
          <p:nvPr/>
        </p:nvSpPr>
        <p:spPr>
          <a:xfrm>
            <a:off x="5633500" y="4156750"/>
            <a:ext cx="874200" cy="400200"/>
          </a:xfrm>
          <a:prstGeom prst="rect">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25</a:t>
            </a:r>
            <a:endParaRPr>
              <a:solidFill>
                <a:schemeClr val="lt1"/>
              </a:solidFill>
            </a:endParaRPr>
          </a:p>
        </p:txBody>
      </p:sp>
      <p:sp>
        <p:nvSpPr>
          <p:cNvPr id="732" name="Google Shape;732;p63"/>
          <p:cNvSpPr/>
          <p:nvPr/>
        </p:nvSpPr>
        <p:spPr>
          <a:xfrm>
            <a:off x="6528850" y="4556950"/>
            <a:ext cx="874200" cy="40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42</a:t>
            </a:r>
            <a:endParaRPr>
              <a:solidFill>
                <a:schemeClr val="lt1"/>
              </a:solidFill>
            </a:endParaRPr>
          </a:p>
        </p:txBody>
      </p:sp>
      <p:cxnSp>
        <p:nvCxnSpPr>
          <p:cNvPr id="733" name="Google Shape;733;p63"/>
          <p:cNvCxnSpPr>
            <a:endCxn id="725" idx="0"/>
          </p:cNvCxnSpPr>
          <p:nvPr/>
        </p:nvCxnSpPr>
        <p:spPr>
          <a:xfrm>
            <a:off x="686625" y="2898550"/>
            <a:ext cx="12000" cy="457800"/>
          </a:xfrm>
          <a:prstGeom prst="straightConnector1">
            <a:avLst/>
          </a:prstGeom>
          <a:noFill/>
          <a:ln cap="flat" cmpd="sng" w="9525">
            <a:solidFill>
              <a:schemeClr val="lt1"/>
            </a:solidFill>
            <a:prstDash val="solid"/>
            <a:round/>
            <a:headEnd len="med" w="med" type="none"/>
            <a:tailEnd len="med" w="med" type="triangle"/>
          </a:ln>
        </p:spPr>
      </p:cxnSp>
      <p:cxnSp>
        <p:nvCxnSpPr>
          <p:cNvPr id="734" name="Google Shape;734;p63"/>
          <p:cNvCxnSpPr>
            <a:endCxn id="727" idx="0"/>
          </p:cNvCxnSpPr>
          <p:nvPr/>
        </p:nvCxnSpPr>
        <p:spPr>
          <a:xfrm flipH="1">
            <a:off x="1572700" y="2909675"/>
            <a:ext cx="40200" cy="953100"/>
          </a:xfrm>
          <a:prstGeom prst="straightConnector1">
            <a:avLst/>
          </a:prstGeom>
          <a:noFill/>
          <a:ln cap="flat" cmpd="sng" w="9525">
            <a:solidFill>
              <a:schemeClr val="lt1"/>
            </a:solidFill>
            <a:prstDash val="solid"/>
            <a:round/>
            <a:headEnd len="med" w="med" type="none"/>
            <a:tailEnd len="med" w="med" type="triangle"/>
          </a:ln>
        </p:spPr>
      </p:cxnSp>
      <p:cxnSp>
        <p:nvCxnSpPr>
          <p:cNvPr id="735" name="Google Shape;735;p63"/>
          <p:cNvCxnSpPr>
            <a:endCxn id="728" idx="0"/>
          </p:cNvCxnSpPr>
          <p:nvPr/>
        </p:nvCxnSpPr>
        <p:spPr>
          <a:xfrm>
            <a:off x="2462800" y="2909675"/>
            <a:ext cx="26400" cy="1353300"/>
          </a:xfrm>
          <a:prstGeom prst="straightConnector1">
            <a:avLst/>
          </a:prstGeom>
          <a:noFill/>
          <a:ln cap="flat" cmpd="sng" w="9525">
            <a:solidFill>
              <a:schemeClr val="lt1"/>
            </a:solidFill>
            <a:prstDash val="solid"/>
            <a:round/>
            <a:headEnd len="med" w="med" type="none"/>
            <a:tailEnd len="med" w="med" type="triangle"/>
          </a:ln>
        </p:spPr>
      </p:cxnSp>
      <p:cxnSp>
        <p:nvCxnSpPr>
          <p:cNvPr id="736" name="Google Shape;736;p63"/>
          <p:cNvCxnSpPr>
            <a:endCxn id="729" idx="0"/>
          </p:cNvCxnSpPr>
          <p:nvPr/>
        </p:nvCxnSpPr>
        <p:spPr>
          <a:xfrm>
            <a:off x="3389050" y="2920475"/>
            <a:ext cx="36300" cy="1742700"/>
          </a:xfrm>
          <a:prstGeom prst="straightConnector1">
            <a:avLst/>
          </a:prstGeom>
          <a:noFill/>
          <a:ln cap="flat" cmpd="sng" w="9525">
            <a:solidFill>
              <a:schemeClr val="lt1"/>
            </a:solidFill>
            <a:prstDash val="solid"/>
            <a:round/>
            <a:headEnd len="med" w="med" type="none"/>
            <a:tailEnd len="med" w="med" type="triangle"/>
          </a:ln>
        </p:spPr>
      </p:cxnSp>
      <p:cxnSp>
        <p:nvCxnSpPr>
          <p:cNvPr id="737" name="Google Shape;737;p63"/>
          <p:cNvCxnSpPr>
            <a:endCxn id="726" idx="0"/>
          </p:cNvCxnSpPr>
          <p:nvPr/>
        </p:nvCxnSpPr>
        <p:spPr>
          <a:xfrm>
            <a:off x="4282750" y="2898550"/>
            <a:ext cx="16800" cy="457800"/>
          </a:xfrm>
          <a:prstGeom prst="straightConnector1">
            <a:avLst/>
          </a:prstGeom>
          <a:noFill/>
          <a:ln cap="flat" cmpd="sng" w="9525">
            <a:solidFill>
              <a:schemeClr val="lt1"/>
            </a:solidFill>
            <a:prstDash val="solid"/>
            <a:round/>
            <a:headEnd len="med" w="med" type="none"/>
            <a:tailEnd len="med" w="med" type="triangle"/>
          </a:ln>
        </p:spPr>
      </p:cxnSp>
      <p:cxnSp>
        <p:nvCxnSpPr>
          <p:cNvPr id="738" name="Google Shape;738;p63"/>
          <p:cNvCxnSpPr>
            <a:endCxn id="730" idx="0"/>
          </p:cNvCxnSpPr>
          <p:nvPr/>
        </p:nvCxnSpPr>
        <p:spPr>
          <a:xfrm>
            <a:off x="5165350" y="2898550"/>
            <a:ext cx="9900" cy="858000"/>
          </a:xfrm>
          <a:prstGeom prst="straightConnector1">
            <a:avLst/>
          </a:prstGeom>
          <a:noFill/>
          <a:ln cap="flat" cmpd="sng" w="9525">
            <a:solidFill>
              <a:schemeClr val="lt1"/>
            </a:solidFill>
            <a:prstDash val="solid"/>
            <a:round/>
            <a:headEnd len="med" w="med" type="none"/>
            <a:tailEnd len="med" w="med" type="triangle"/>
          </a:ln>
        </p:spPr>
      </p:cxnSp>
      <p:cxnSp>
        <p:nvCxnSpPr>
          <p:cNvPr id="739" name="Google Shape;739;p63"/>
          <p:cNvCxnSpPr>
            <a:endCxn id="731" idx="0"/>
          </p:cNvCxnSpPr>
          <p:nvPr/>
        </p:nvCxnSpPr>
        <p:spPr>
          <a:xfrm>
            <a:off x="6058900" y="2909650"/>
            <a:ext cx="11700" cy="1247100"/>
          </a:xfrm>
          <a:prstGeom prst="straightConnector1">
            <a:avLst/>
          </a:prstGeom>
          <a:noFill/>
          <a:ln cap="flat" cmpd="sng" w="9525">
            <a:solidFill>
              <a:schemeClr val="lt1"/>
            </a:solidFill>
            <a:prstDash val="solid"/>
            <a:round/>
            <a:headEnd len="med" w="med" type="none"/>
            <a:tailEnd len="med" w="med" type="triangle"/>
          </a:ln>
        </p:spPr>
      </p:cxnSp>
      <p:cxnSp>
        <p:nvCxnSpPr>
          <p:cNvPr id="740" name="Google Shape;740;p63"/>
          <p:cNvCxnSpPr>
            <a:endCxn id="732" idx="0"/>
          </p:cNvCxnSpPr>
          <p:nvPr/>
        </p:nvCxnSpPr>
        <p:spPr>
          <a:xfrm flipH="1">
            <a:off x="6965950" y="2920450"/>
            <a:ext cx="8400" cy="16365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4"/>
          <p:cNvSpPr txBox="1"/>
          <p:nvPr>
            <p:ph type="title"/>
          </p:nvPr>
        </p:nvSpPr>
        <p:spPr>
          <a:xfrm>
            <a:off x="360300" y="43600"/>
            <a:ext cx="8118600" cy="67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Step 3:-  Use Insertion sort and sort the sub-lists. Continue until interval is 1. </a:t>
            </a:r>
            <a:endParaRPr sz="1500">
              <a:latin typeface="Times New Roman"/>
              <a:ea typeface="Times New Roman"/>
              <a:cs typeface="Times New Roman"/>
              <a:sym typeface="Times New Roman"/>
            </a:endParaRPr>
          </a:p>
        </p:txBody>
      </p:sp>
      <p:graphicFrame>
        <p:nvGraphicFramePr>
          <p:cNvPr id="746" name="Google Shape;746;p64"/>
          <p:cNvGraphicFramePr/>
          <p:nvPr/>
        </p:nvGraphicFramePr>
        <p:xfrm>
          <a:off x="272275" y="937000"/>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lang="en" sz="1100">
                          <a:solidFill>
                            <a:srgbClr val="FFFFFF"/>
                          </a:solidFill>
                        </a:rPr>
                        <a:t>12</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00B0F0"/>
                    </a:solidFill>
                  </a:tcPr>
                </a:tc>
                <a:tc>
                  <a:txBody>
                    <a:bodyPr/>
                    <a:lstStyle/>
                    <a:p>
                      <a:pPr indent="0" lvl="0" marL="0" rtl="0" algn="ctr">
                        <a:lnSpc>
                          <a:spcPct val="115000"/>
                        </a:lnSpc>
                        <a:spcBef>
                          <a:spcPts val="1200"/>
                        </a:spcBef>
                        <a:spcAft>
                          <a:spcPts val="0"/>
                        </a:spcAft>
                        <a:buNone/>
                      </a:pPr>
                      <a:r>
                        <a:rPr lang="en" sz="1100">
                          <a:solidFill>
                            <a:srgbClr val="FFFFFF"/>
                          </a:solidFill>
                        </a:rPr>
                        <a:t>17</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1200"/>
                        </a:spcBef>
                        <a:spcAft>
                          <a:spcPts val="0"/>
                        </a:spcAft>
                        <a:buNone/>
                      </a:pPr>
                      <a:r>
                        <a:rPr lang="en" sz="1100">
                          <a:solidFill>
                            <a:srgbClr val="FFFFFF"/>
                          </a:solidFill>
                        </a:rPr>
                        <a:t>25</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00B0F0"/>
                    </a:solidFill>
                  </a:tcPr>
                </a:tc>
                <a:tc>
                  <a:txBody>
                    <a:bodyPr/>
                    <a:lstStyle/>
                    <a:p>
                      <a:pPr indent="0" lvl="0" marL="0" rtl="0" algn="ctr">
                        <a:lnSpc>
                          <a:spcPct val="115000"/>
                        </a:lnSpc>
                        <a:spcBef>
                          <a:spcPts val="1200"/>
                        </a:spcBef>
                        <a:spcAft>
                          <a:spcPts val="0"/>
                        </a:spcAft>
                        <a:buNone/>
                      </a:pPr>
                      <a:r>
                        <a:rPr lang="en" sz="1100">
                          <a:solidFill>
                            <a:srgbClr val="FFFFFF"/>
                          </a:solidFill>
                        </a:rPr>
                        <a:t>8</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1200"/>
                        </a:spcBef>
                        <a:spcAft>
                          <a:spcPts val="0"/>
                        </a:spcAft>
                        <a:buNone/>
                      </a:pPr>
                      <a:r>
                        <a:rPr lang="en" sz="1100">
                          <a:solidFill>
                            <a:srgbClr val="FFFFFF"/>
                          </a:solidFill>
                        </a:rPr>
                        <a:t>33</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00B0F0"/>
                    </a:solidFill>
                  </a:tcPr>
                </a:tc>
                <a:tc>
                  <a:txBody>
                    <a:bodyPr/>
                    <a:lstStyle/>
                    <a:p>
                      <a:pPr indent="0" lvl="0" marL="0" rtl="0" algn="ctr">
                        <a:lnSpc>
                          <a:spcPct val="115000"/>
                        </a:lnSpc>
                        <a:spcBef>
                          <a:spcPts val="1200"/>
                        </a:spcBef>
                        <a:spcAft>
                          <a:spcPts val="0"/>
                        </a:spcAft>
                        <a:buNone/>
                      </a:pPr>
                      <a:r>
                        <a:rPr lang="en" sz="1100">
                          <a:solidFill>
                            <a:srgbClr val="FFFFFF"/>
                          </a:solidFill>
                        </a:rPr>
                        <a:t>31</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1200"/>
                        </a:spcBef>
                        <a:spcAft>
                          <a:spcPts val="0"/>
                        </a:spcAft>
                        <a:buNone/>
                      </a:pPr>
                      <a:r>
                        <a:rPr lang="en" sz="1100">
                          <a:solidFill>
                            <a:srgbClr val="FFFFFF"/>
                          </a:solidFill>
                        </a:rPr>
                        <a:t>40</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00B0F0"/>
                    </a:solidFill>
                  </a:tcPr>
                </a:tc>
                <a:tc>
                  <a:txBody>
                    <a:bodyPr/>
                    <a:lstStyle/>
                    <a:p>
                      <a:pPr indent="0" lvl="0" marL="0" rtl="0" algn="ctr">
                        <a:lnSpc>
                          <a:spcPct val="115000"/>
                        </a:lnSpc>
                        <a:spcBef>
                          <a:spcPts val="1200"/>
                        </a:spcBef>
                        <a:spcAft>
                          <a:spcPts val="0"/>
                        </a:spcAft>
                        <a:buNone/>
                      </a:pPr>
                      <a:r>
                        <a:rPr lang="en" sz="1100">
                          <a:solidFill>
                            <a:srgbClr val="FFFFFF"/>
                          </a:solidFill>
                        </a:rPr>
                        <a:t>42</a:t>
                      </a:r>
                      <a:endParaRPr sz="1100">
                        <a:solidFill>
                          <a:srgbClr val="FFFFFF"/>
                        </a:solidFill>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r>
            </a:tbl>
          </a:graphicData>
        </a:graphic>
      </p:graphicFrame>
      <p:sp>
        <p:nvSpPr>
          <p:cNvPr id="747" name="Google Shape;747;p64"/>
          <p:cNvSpPr/>
          <p:nvPr/>
        </p:nvSpPr>
        <p:spPr>
          <a:xfrm>
            <a:off x="316022" y="1983300"/>
            <a:ext cx="861000" cy="435900"/>
          </a:xfrm>
          <a:prstGeom prst="rect">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12</a:t>
            </a:r>
            <a:endParaRPr>
              <a:solidFill>
                <a:srgbClr val="FFFFFF"/>
              </a:solidFill>
            </a:endParaRPr>
          </a:p>
        </p:txBody>
      </p:sp>
      <p:sp>
        <p:nvSpPr>
          <p:cNvPr id="748" name="Google Shape;748;p64"/>
          <p:cNvSpPr/>
          <p:nvPr/>
        </p:nvSpPr>
        <p:spPr>
          <a:xfrm>
            <a:off x="2097325" y="1983300"/>
            <a:ext cx="861000" cy="435900"/>
          </a:xfrm>
          <a:prstGeom prst="rect">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25</a:t>
            </a:r>
            <a:endParaRPr>
              <a:solidFill>
                <a:srgbClr val="FFFFFF"/>
              </a:solidFill>
            </a:endParaRPr>
          </a:p>
        </p:txBody>
      </p:sp>
      <p:sp>
        <p:nvSpPr>
          <p:cNvPr id="749" name="Google Shape;749;p64"/>
          <p:cNvSpPr/>
          <p:nvPr/>
        </p:nvSpPr>
        <p:spPr>
          <a:xfrm>
            <a:off x="3853675" y="1983300"/>
            <a:ext cx="861000" cy="435900"/>
          </a:xfrm>
          <a:prstGeom prst="rect">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33</a:t>
            </a:r>
            <a:endParaRPr>
              <a:solidFill>
                <a:srgbClr val="FFFFFF"/>
              </a:solidFill>
            </a:endParaRPr>
          </a:p>
        </p:txBody>
      </p:sp>
      <p:sp>
        <p:nvSpPr>
          <p:cNvPr id="750" name="Google Shape;750;p64"/>
          <p:cNvSpPr/>
          <p:nvPr/>
        </p:nvSpPr>
        <p:spPr>
          <a:xfrm>
            <a:off x="5678725" y="1983300"/>
            <a:ext cx="861000" cy="435900"/>
          </a:xfrm>
          <a:prstGeom prst="rect">
            <a:avLst/>
          </a:prstGeom>
          <a:solidFill>
            <a:srgbClr val="00B0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40</a:t>
            </a:r>
            <a:endParaRPr>
              <a:solidFill>
                <a:srgbClr val="FFFFFF"/>
              </a:solidFill>
            </a:endParaRPr>
          </a:p>
        </p:txBody>
      </p:sp>
      <p:sp>
        <p:nvSpPr>
          <p:cNvPr id="751" name="Google Shape;751;p64"/>
          <p:cNvSpPr/>
          <p:nvPr/>
        </p:nvSpPr>
        <p:spPr>
          <a:xfrm>
            <a:off x="1236325" y="2745450"/>
            <a:ext cx="861000" cy="4359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17</a:t>
            </a:r>
            <a:endParaRPr>
              <a:solidFill>
                <a:srgbClr val="FFFFFF"/>
              </a:solidFill>
            </a:endParaRPr>
          </a:p>
        </p:txBody>
      </p:sp>
      <p:sp>
        <p:nvSpPr>
          <p:cNvPr id="752" name="Google Shape;752;p64"/>
          <p:cNvSpPr/>
          <p:nvPr/>
        </p:nvSpPr>
        <p:spPr>
          <a:xfrm>
            <a:off x="2992675" y="2745450"/>
            <a:ext cx="861000" cy="4359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8</a:t>
            </a:r>
            <a:endParaRPr>
              <a:solidFill>
                <a:schemeClr val="lt1"/>
              </a:solidFill>
            </a:endParaRPr>
          </a:p>
        </p:txBody>
      </p:sp>
      <p:sp>
        <p:nvSpPr>
          <p:cNvPr id="753" name="Google Shape;753;p64"/>
          <p:cNvSpPr/>
          <p:nvPr/>
        </p:nvSpPr>
        <p:spPr>
          <a:xfrm>
            <a:off x="4817725" y="2745450"/>
            <a:ext cx="861000" cy="4359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31</a:t>
            </a:r>
            <a:endParaRPr>
              <a:solidFill>
                <a:schemeClr val="lt1"/>
              </a:solidFill>
            </a:endParaRPr>
          </a:p>
        </p:txBody>
      </p:sp>
      <p:sp>
        <p:nvSpPr>
          <p:cNvPr id="754" name="Google Shape;754;p64"/>
          <p:cNvSpPr/>
          <p:nvPr/>
        </p:nvSpPr>
        <p:spPr>
          <a:xfrm>
            <a:off x="6574075" y="2690950"/>
            <a:ext cx="861000" cy="4359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42</a:t>
            </a:r>
            <a:endParaRPr>
              <a:solidFill>
                <a:srgbClr val="FFFFFF"/>
              </a:solidFill>
            </a:endParaRPr>
          </a:p>
        </p:txBody>
      </p:sp>
      <p:cxnSp>
        <p:nvCxnSpPr>
          <p:cNvPr id="755" name="Google Shape;755;p64"/>
          <p:cNvCxnSpPr>
            <a:endCxn id="747" idx="0"/>
          </p:cNvCxnSpPr>
          <p:nvPr/>
        </p:nvCxnSpPr>
        <p:spPr>
          <a:xfrm>
            <a:off x="697322" y="1460100"/>
            <a:ext cx="49200" cy="523200"/>
          </a:xfrm>
          <a:prstGeom prst="straightConnector1">
            <a:avLst/>
          </a:prstGeom>
          <a:noFill/>
          <a:ln cap="flat" cmpd="sng" w="9525">
            <a:solidFill>
              <a:schemeClr val="lt1"/>
            </a:solidFill>
            <a:prstDash val="solid"/>
            <a:round/>
            <a:headEnd len="med" w="med" type="none"/>
            <a:tailEnd len="med" w="med" type="triangle"/>
          </a:ln>
        </p:spPr>
      </p:cxnSp>
      <p:cxnSp>
        <p:nvCxnSpPr>
          <p:cNvPr id="756" name="Google Shape;756;p64"/>
          <p:cNvCxnSpPr>
            <a:endCxn id="751" idx="0"/>
          </p:cNvCxnSpPr>
          <p:nvPr/>
        </p:nvCxnSpPr>
        <p:spPr>
          <a:xfrm>
            <a:off x="1580125" y="1471050"/>
            <a:ext cx="86700" cy="1274400"/>
          </a:xfrm>
          <a:prstGeom prst="straightConnector1">
            <a:avLst/>
          </a:prstGeom>
          <a:noFill/>
          <a:ln cap="flat" cmpd="sng" w="9525">
            <a:solidFill>
              <a:schemeClr val="lt1"/>
            </a:solidFill>
            <a:prstDash val="solid"/>
            <a:round/>
            <a:headEnd len="med" w="med" type="none"/>
            <a:tailEnd len="med" w="med" type="triangle"/>
          </a:ln>
        </p:spPr>
      </p:cxnSp>
      <p:cxnSp>
        <p:nvCxnSpPr>
          <p:cNvPr id="757" name="Google Shape;757;p64"/>
          <p:cNvCxnSpPr>
            <a:endCxn id="748" idx="0"/>
          </p:cNvCxnSpPr>
          <p:nvPr/>
        </p:nvCxnSpPr>
        <p:spPr>
          <a:xfrm flipH="1">
            <a:off x="2527825" y="1482000"/>
            <a:ext cx="300" cy="501300"/>
          </a:xfrm>
          <a:prstGeom prst="straightConnector1">
            <a:avLst/>
          </a:prstGeom>
          <a:noFill/>
          <a:ln cap="flat" cmpd="sng" w="9525">
            <a:solidFill>
              <a:schemeClr val="lt1"/>
            </a:solidFill>
            <a:prstDash val="solid"/>
            <a:round/>
            <a:headEnd len="med" w="med" type="none"/>
            <a:tailEnd len="med" w="med" type="triangle"/>
          </a:ln>
        </p:spPr>
      </p:cxnSp>
      <p:cxnSp>
        <p:nvCxnSpPr>
          <p:cNvPr id="758" name="Google Shape;758;p64"/>
          <p:cNvCxnSpPr>
            <a:endCxn id="752" idx="0"/>
          </p:cNvCxnSpPr>
          <p:nvPr/>
        </p:nvCxnSpPr>
        <p:spPr>
          <a:xfrm flipH="1">
            <a:off x="3423175" y="1471050"/>
            <a:ext cx="9300" cy="1274400"/>
          </a:xfrm>
          <a:prstGeom prst="straightConnector1">
            <a:avLst/>
          </a:prstGeom>
          <a:noFill/>
          <a:ln cap="flat" cmpd="sng" w="9525">
            <a:solidFill>
              <a:schemeClr val="lt1"/>
            </a:solidFill>
            <a:prstDash val="solid"/>
            <a:round/>
            <a:headEnd len="med" w="med" type="none"/>
            <a:tailEnd len="med" w="med" type="triangle"/>
          </a:ln>
        </p:spPr>
      </p:cxnSp>
      <p:cxnSp>
        <p:nvCxnSpPr>
          <p:cNvPr id="759" name="Google Shape;759;p64"/>
          <p:cNvCxnSpPr>
            <a:endCxn id="749" idx="0"/>
          </p:cNvCxnSpPr>
          <p:nvPr/>
        </p:nvCxnSpPr>
        <p:spPr>
          <a:xfrm flipH="1">
            <a:off x="4284175" y="1482000"/>
            <a:ext cx="20100" cy="501300"/>
          </a:xfrm>
          <a:prstGeom prst="straightConnector1">
            <a:avLst/>
          </a:prstGeom>
          <a:noFill/>
          <a:ln cap="flat" cmpd="sng" w="9525">
            <a:solidFill>
              <a:schemeClr val="lt1"/>
            </a:solidFill>
            <a:prstDash val="solid"/>
            <a:round/>
            <a:headEnd len="med" w="med" type="none"/>
            <a:tailEnd len="med" w="med" type="triangle"/>
          </a:ln>
        </p:spPr>
      </p:cxnSp>
      <p:cxnSp>
        <p:nvCxnSpPr>
          <p:cNvPr id="760" name="Google Shape;760;p64"/>
          <p:cNvCxnSpPr>
            <a:endCxn id="753" idx="0"/>
          </p:cNvCxnSpPr>
          <p:nvPr/>
        </p:nvCxnSpPr>
        <p:spPr>
          <a:xfrm>
            <a:off x="5197825" y="1471050"/>
            <a:ext cx="50400" cy="1274400"/>
          </a:xfrm>
          <a:prstGeom prst="straightConnector1">
            <a:avLst/>
          </a:prstGeom>
          <a:noFill/>
          <a:ln cap="flat" cmpd="sng" w="9525">
            <a:solidFill>
              <a:schemeClr val="lt1"/>
            </a:solidFill>
            <a:prstDash val="solid"/>
            <a:round/>
            <a:headEnd len="med" w="med" type="none"/>
            <a:tailEnd len="med" w="med" type="triangle"/>
          </a:ln>
        </p:spPr>
      </p:cxnSp>
      <p:cxnSp>
        <p:nvCxnSpPr>
          <p:cNvPr id="761" name="Google Shape;761;p64"/>
          <p:cNvCxnSpPr>
            <a:endCxn id="750" idx="0"/>
          </p:cNvCxnSpPr>
          <p:nvPr/>
        </p:nvCxnSpPr>
        <p:spPr>
          <a:xfrm>
            <a:off x="6091525" y="1460100"/>
            <a:ext cx="17700" cy="523200"/>
          </a:xfrm>
          <a:prstGeom prst="straightConnector1">
            <a:avLst/>
          </a:prstGeom>
          <a:noFill/>
          <a:ln cap="flat" cmpd="sng" w="9525">
            <a:solidFill>
              <a:schemeClr val="lt1"/>
            </a:solidFill>
            <a:prstDash val="solid"/>
            <a:round/>
            <a:headEnd len="med" w="med" type="none"/>
            <a:tailEnd len="med" w="med" type="triangle"/>
          </a:ln>
        </p:spPr>
      </p:cxnSp>
      <p:cxnSp>
        <p:nvCxnSpPr>
          <p:cNvPr id="762" name="Google Shape;762;p64"/>
          <p:cNvCxnSpPr>
            <a:endCxn id="754" idx="0"/>
          </p:cNvCxnSpPr>
          <p:nvPr/>
        </p:nvCxnSpPr>
        <p:spPr>
          <a:xfrm>
            <a:off x="6995875" y="1471150"/>
            <a:ext cx="8700" cy="1219800"/>
          </a:xfrm>
          <a:prstGeom prst="straightConnector1">
            <a:avLst/>
          </a:prstGeom>
          <a:noFill/>
          <a:ln cap="flat" cmpd="sng" w="9525">
            <a:solidFill>
              <a:schemeClr val="lt1"/>
            </a:solidFill>
            <a:prstDash val="solid"/>
            <a:round/>
            <a:headEnd len="med" w="med" type="none"/>
            <a:tailEnd len="med" w="med" type="triangle"/>
          </a:ln>
        </p:spPr>
      </p:cxnSp>
      <p:graphicFrame>
        <p:nvGraphicFramePr>
          <p:cNvPr id="763" name="Google Shape;763;p64"/>
          <p:cNvGraphicFramePr/>
          <p:nvPr/>
        </p:nvGraphicFramePr>
        <p:xfrm>
          <a:off x="413950" y="3813875"/>
          <a:ext cx="3000000" cy="3000000"/>
        </p:xfrm>
        <a:graphic>
          <a:graphicData uri="http://schemas.openxmlformats.org/drawingml/2006/table">
            <a:tbl>
              <a:tblPr>
                <a:solidFill>
                  <a:srgbClr val="00B0F0"/>
                </a:solid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rgbClr val="FFFFFF"/>
                          </a:solidFill>
                          <a:highlight>
                            <a:srgbClr val="00B0F0"/>
                          </a:highlight>
                        </a:rPr>
                        <a:t>12</a:t>
                      </a:r>
                      <a:endParaRPr b="1" sz="1100">
                        <a:solidFill>
                          <a:srgbClr val="FFFFFF"/>
                        </a:solidFill>
                        <a:highlight>
                          <a:srgbClr val="00B0F0"/>
                        </a:high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rgbClr val="FFFFFF"/>
                          </a:solidFill>
                          <a:highlight>
                            <a:srgbClr val="FFC000"/>
                          </a:highlight>
                        </a:rPr>
                        <a:t>8</a:t>
                      </a:r>
                      <a:endParaRPr b="1" sz="1100">
                        <a:solidFill>
                          <a:srgbClr val="FFFFFF"/>
                        </a:solidFill>
                        <a:highlight>
                          <a:srgbClr val="FFC000"/>
                        </a:high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1200"/>
                        </a:spcBef>
                        <a:spcAft>
                          <a:spcPts val="0"/>
                        </a:spcAft>
                        <a:buNone/>
                      </a:pPr>
                      <a:r>
                        <a:rPr b="1" lang="en" sz="1100">
                          <a:solidFill>
                            <a:srgbClr val="FFFFFF"/>
                          </a:solidFill>
                          <a:highlight>
                            <a:srgbClr val="00B0F0"/>
                          </a:highlight>
                        </a:rPr>
                        <a:t>25</a:t>
                      </a:r>
                      <a:endParaRPr b="1" sz="1100">
                        <a:solidFill>
                          <a:srgbClr val="FFFFFF"/>
                        </a:solidFill>
                        <a:highlight>
                          <a:srgbClr val="00B0F0"/>
                        </a:high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rgbClr val="FFFFFF"/>
                          </a:solidFill>
                          <a:highlight>
                            <a:srgbClr val="FFC000"/>
                          </a:highlight>
                        </a:rPr>
                        <a:t>17</a:t>
                      </a:r>
                      <a:endParaRPr b="1" sz="1100">
                        <a:solidFill>
                          <a:srgbClr val="FFFFFF"/>
                        </a:solidFill>
                        <a:highlight>
                          <a:srgbClr val="FFC000"/>
                        </a:high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1200"/>
                        </a:spcBef>
                        <a:spcAft>
                          <a:spcPts val="0"/>
                        </a:spcAft>
                        <a:buNone/>
                      </a:pPr>
                      <a:r>
                        <a:rPr b="1" lang="en" sz="1100">
                          <a:solidFill>
                            <a:srgbClr val="FFFFFF"/>
                          </a:solidFill>
                          <a:highlight>
                            <a:srgbClr val="00B0F0"/>
                          </a:highlight>
                        </a:rPr>
                        <a:t>33</a:t>
                      </a:r>
                      <a:endParaRPr b="1" sz="1100">
                        <a:solidFill>
                          <a:srgbClr val="FFFFFF"/>
                        </a:solidFill>
                        <a:highlight>
                          <a:srgbClr val="00B0F0"/>
                        </a:high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rgbClr val="FFFFFF"/>
                          </a:solidFill>
                          <a:highlight>
                            <a:srgbClr val="FFC000"/>
                          </a:highlight>
                        </a:rPr>
                        <a:t>31</a:t>
                      </a:r>
                      <a:endParaRPr b="1" sz="1100">
                        <a:solidFill>
                          <a:srgbClr val="FFFFFF"/>
                        </a:solidFill>
                        <a:highlight>
                          <a:srgbClr val="FFC000"/>
                        </a:high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1200"/>
                        </a:spcBef>
                        <a:spcAft>
                          <a:spcPts val="0"/>
                        </a:spcAft>
                        <a:buNone/>
                      </a:pPr>
                      <a:r>
                        <a:rPr b="1" lang="en" sz="1100">
                          <a:solidFill>
                            <a:srgbClr val="FFFFFF"/>
                          </a:solidFill>
                          <a:highlight>
                            <a:srgbClr val="00B0F0"/>
                          </a:highlight>
                        </a:rPr>
                        <a:t>40</a:t>
                      </a:r>
                      <a:endParaRPr b="1" sz="1100">
                        <a:solidFill>
                          <a:srgbClr val="FFFFFF"/>
                        </a:solidFill>
                        <a:highlight>
                          <a:srgbClr val="00B0F0"/>
                        </a:high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rgbClr val="FFFFFF"/>
                          </a:solidFill>
                          <a:highlight>
                            <a:srgbClr val="FFC000"/>
                          </a:highlight>
                        </a:rPr>
                        <a:t>42</a:t>
                      </a:r>
                      <a:endParaRPr b="1" sz="1100">
                        <a:solidFill>
                          <a:srgbClr val="FFFFFF"/>
                        </a:solidFill>
                        <a:highlight>
                          <a:srgbClr val="FFC000"/>
                        </a:high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FFC000"/>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5"/>
          <p:cNvSpPr txBox="1"/>
          <p:nvPr>
            <p:ph type="title"/>
          </p:nvPr>
        </p:nvSpPr>
        <p:spPr>
          <a:xfrm>
            <a:off x="349225" y="0"/>
            <a:ext cx="8118600" cy="4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Step 4:- When the interval is 1, use the insertion sort on the list.</a:t>
            </a:r>
            <a:endParaRPr sz="1500">
              <a:latin typeface="Times New Roman"/>
              <a:ea typeface="Times New Roman"/>
              <a:cs typeface="Times New Roman"/>
              <a:sym typeface="Times New Roman"/>
            </a:endParaRPr>
          </a:p>
        </p:txBody>
      </p:sp>
      <p:graphicFrame>
        <p:nvGraphicFramePr>
          <p:cNvPr id="769" name="Google Shape;769;p65"/>
          <p:cNvGraphicFramePr/>
          <p:nvPr/>
        </p:nvGraphicFramePr>
        <p:xfrm>
          <a:off x="272300" y="668725"/>
          <a:ext cx="3000000" cy="3000000"/>
        </p:xfrm>
        <a:graphic>
          <a:graphicData uri="http://schemas.openxmlformats.org/drawingml/2006/table">
            <a:tbl>
              <a:tblPr>
                <a:noFill/>
                <a:tableStyleId>{100866FD-5E56-4BD1-94C3-E1E2BC07C156}</a:tableStyleId>
              </a:tblPr>
              <a:tblGrid>
                <a:gridCol w="898750"/>
                <a:gridCol w="898750"/>
                <a:gridCol w="898750"/>
                <a:gridCol w="898750"/>
                <a:gridCol w="898750"/>
                <a:gridCol w="898750"/>
                <a:gridCol w="898750"/>
                <a:gridCol w="898750"/>
              </a:tblGrid>
              <a:tr h="400425">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r>
            </a:tbl>
          </a:graphicData>
        </a:graphic>
      </p:graphicFrame>
      <p:graphicFrame>
        <p:nvGraphicFramePr>
          <p:cNvPr id="770" name="Google Shape;770;p65"/>
          <p:cNvGraphicFramePr/>
          <p:nvPr/>
        </p:nvGraphicFramePr>
        <p:xfrm>
          <a:off x="272300" y="1276250"/>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r>
            </a:tbl>
          </a:graphicData>
        </a:graphic>
      </p:graphicFrame>
      <p:graphicFrame>
        <p:nvGraphicFramePr>
          <p:cNvPr id="771" name="Google Shape;771;p65"/>
          <p:cNvGraphicFramePr/>
          <p:nvPr/>
        </p:nvGraphicFramePr>
        <p:xfrm>
          <a:off x="272300" y="1883775"/>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r>
            </a:tbl>
          </a:graphicData>
        </a:graphic>
      </p:graphicFrame>
      <p:graphicFrame>
        <p:nvGraphicFramePr>
          <p:cNvPr id="772" name="Google Shape;772;p65"/>
          <p:cNvGraphicFramePr/>
          <p:nvPr/>
        </p:nvGraphicFramePr>
        <p:xfrm>
          <a:off x="272300" y="2491300"/>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r>
            </a:tbl>
          </a:graphicData>
        </a:graphic>
      </p:graphicFrame>
      <p:graphicFrame>
        <p:nvGraphicFramePr>
          <p:cNvPr id="773" name="Google Shape;773;p65"/>
          <p:cNvGraphicFramePr/>
          <p:nvPr/>
        </p:nvGraphicFramePr>
        <p:xfrm>
          <a:off x="285900" y="3098825"/>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r>
            </a:tbl>
          </a:graphicData>
        </a:graphic>
      </p:graphicFrame>
      <p:graphicFrame>
        <p:nvGraphicFramePr>
          <p:cNvPr id="774" name="Google Shape;774;p65"/>
          <p:cNvGraphicFramePr/>
          <p:nvPr/>
        </p:nvGraphicFramePr>
        <p:xfrm>
          <a:off x="285900" y="3706350"/>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r>
            </a:tbl>
          </a:graphicData>
        </a:graphic>
      </p:graphicFrame>
      <p:graphicFrame>
        <p:nvGraphicFramePr>
          <p:cNvPr id="775" name="Google Shape;775;p65"/>
          <p:cNvGraphicFramePr/>
          <p:nvPr/>
        </p:nvGraphicFramePr>
        <p:xfrm>
          <a:off x="285900" y="4313875"/>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What is Sorting?</a:t>
            </a:r>
            <a:endParaRPr>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9" name="Shape 779"/>
        <p:cNvGrpSpPr/>
        <p:nvPr/>
      </p:nvGrpSpPr>
      <p:grpSpPr>
        <a:xfrm>
          <a:off x="0" y="0"/>
          <a:ext cx="0" cy="0"/>
          <a:chOff x="0" y="0"/>
          <a:chExt cx="0" cy="0"/>
        </a:xfrm>
      </p:grpSpPr>
      <p:graphicFrame>
        <p:nvGraphicFramePr>
          <p:cNvPr id="780" name="Google Shape;780;p66"/>
          <p:cNvGraphicFramePr/>
          <p:nvPr/>
        </p:nvGraphicFramePr>
        <p:xfrm>
          <a:off x="457525" y="468425"/>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r>
            </a:tbl>
          </a:graphicData>
        </a:graphic>
      </p:graphicFrame>
      <p:graphicFrame>
        <p:nvGraphicFramePr>
          <p:cNvPr id="781" name="Google Shape;781;p66"/>
          <p:cNvGraphicFramePr/>
          <p:nvPr/>
        </p:nvGraphicFramePr>
        <p:xfrm>
          <a:off x="457525" y="1176750"/>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tcPr>
                </a:tc>
              </a:tr>
            </a:tbl>
          </a:graphicData>
        </a:graphic>
      </p:graphicFrame>
      <p:graphicFrame>
        <p:nvGraphicFramePr>
          <p:cNvPr id="782" name="Google Shape;782;p66"/>
          <p:cNvGraphicFramePr/>
          <p:nvPr/>
        </p:nvGraphicFramePr>
        <p:xfrm>
          <a:off x="457525" y="1885075"/>
          <a:ext cx="3000000" cy="3000000"/>
        </p:xfrm>
        <a:graphic>
          <a:graphicData uri="http://schemas.openxmlformats.org/drawingml/2006/table">
            <a:tbl>
              <a:tblPr>
                <a:noFill/>
                <a:tableStyleId>{100866FD-5E56-4BD1-94C3-E1E2BC07C156}</a:tableStyleId>
              </a:tblPr>
              <a:tblGrid>
                <a:gridCol w="895350"/>
                <a:gridCol w="895350"/>
                <a:gridCol w="895350"/>
                <a:gridCol w="895350"/>
                <a:gridCol w="895350"/>
                <a:gridCol w="895350"/>
                <a:gridCol w="895350"/>
                <a:gridCol w="895350"/>
              </a:tblGrid>
              <a:tr h="190500">
                <a:tc>
                  <a:txBody>
                    <a:bodyPr/>
                    <a:lstStyle/>
                    <a:p>
                      <a:pPr indent="0" lvl="0" marL="0" rtl="0" algn="ctr">
                        <a:lnSpc>
                          <a:spcPct val="115000"/>
                        </a:lnSpc>
                        <a:spcBef>
                          <a:spcPts val="1200"/>
                        </a:spcBef>
                        <a:spcAft>
                          <a:spcPts val="0"/>
                        </a:spcAft>
                        <a:buNone/>
                      </a:pPr>
                      <a:r>
                        <a:rPr b="1" lang="en" sz="1100">
                          <a:solidFill>
                            <a:schemeClr val="lt1"/>
                          </a:solidFill>
                        </a:rPr>
                        <a:t>8</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17</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25</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31</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33</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40</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c>
                  <a:txBody>
                    <a:bodyPr/>
                    <a:lstStyle/>
                    <a:p>
                      <a:pPr indent="0" lvl="0" marL="0" rtl="0" algn="ctr">
                        <a:lnSpc>
                          <a:spcPct val="115000"/>
                        </a:lnSpc>
                        <a:spcBef>
                          <a:spcPts val="1200"/>
                        </a:spcBef>
                        <a:spcAft>
                          <a:spcPts val="0"/>
                        </a:spcAft>
                        <a:buNone/>
                      </a:pPr>
                      <a:r>
                        <a:rPr b="1" lang="en" sz="1100">
                          <a:solidFill>
                            <a:schemeClr val="lt1"/>
                          </a:solidFill>
                        </a:rPr>
                        <a:t>42</a:t>
                      </a:r>
                      <a:endParaRPr b="1" sz="1100">
                        <a:solidFill>
                          <a:schemeClr val="lt1"/>
                        </a:solidFill>
                      </a:endParaRPr>
                    </a:p>
                  </a:txBody>
                  <a:tcPr marT="91425" marB="91425" marR="68575" marL="68575">
                    <a:lnL cap="flat" cmpd="sng" w="12625">
                      <a:solidFill>
                        <a:schemeClr val="lt1"/>
                      </a:solidFill>
                      <a:prstDash val="solid"/>
                      <a:round/>
                      <a:headEnd len="sm" w="sm" type="none"/>
                      <a:tailEnd len="sm" w="sm" type="none"/>
                    </a:lnL>
                    <a:lnR cap="flat" cmpd="sng" w="12625">
                      <a:solidFill>
                        <a:schemeClr val="lt1"/>
                      </a:solidFill>
                      <a:prstDash val="solid"/>
                      <a:round/>
                      <a:headEnd len="sm" w="sm" type="none"/>
                      <a:tailEnd len="sm" w="sm" type="none"/>
                    </a:lnR>
                    <a:lnT cap="flat" cmpd="sng" w="12625">
                      <a:solidFill>
                        <a:schemeClr val="lt1"/>
                      </a:solidFill>
                      <a:prstDash val="solid"/>
                      <a:round/>
                      <a:headEnd len="sm" w="sm" type="none"/>
                      <a:tailEnd len="sm" w="sm" type="none"/>
                    </a:lnT>
                    <a:lnB cap="flat" cmpd="sng" w="12625">
                      <a:solidFill>
                        <a:schemeClr val="lt1"/>
                      </a:solidFill>
                      <a:prstDash val="solid"/>
                      <a:round/>
                      <a:headEnd len="sm" w="sm" type="none"/>
                      <a:tailEnd len="sm" w="sm" type="none"/>
                    </a:lnB>
                    <a:solidFill>
                      <a:srgbClr val="00B050"/>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7"/>
          <p:cNvSpPr txBox="1"/>
          <p:nvPr>
            <p:ph type="title"/>
          </p:nvPr>
        </p:nvSpPr>
        <p:spPr>
          <a:xfrm>
            <a:off x="512700" y="675625"/>
            <a:ext cx="8118600" cy="2190300"/>
          </a:xfrm>
          <a:prstGeom prst="rect">
            <a:avLst/>
          </a:prstGeom>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3800">
                <a:solidFill>
                  <a:schemeClr val="lt1"/>
                </a:solidFill>
                <a:latin typeface="Calibri"/>
                <a:ea typeface="Calibri"/>
                <a:cs typeface="Calibri"/>
                <a:sym typeface="Calibri"/>
              </a:rPr>
              <a:t>Implementation </a:t>
            </a:r>
            <a:endParaRPr sz="3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lt1"/>
              </a:buClr>
              <a:buSzPts val="3800"/>
              <a:buFont typeface="Calibri"/>
              <a:buNone/>
            </a:pPr>
            <a:r>
              <a:rPr lang="en" sz="3800">
                <a:solidFill>
                  <a:schemeClr val="lt1"/>
                </a:solidFill>
                <a:latin typeface="Calibri"/>
                <a:ea typeface="Calibri"/>
                <a:cs typeface="Calibri"/>
                <a:sym typeface="Calibri"/>
              </a:rPr>
              <a:t>of Shell Sort Algorithm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8"/>
          <p:cNvSpPr txBox="1"/>
          <p:nvPr>
            <p:ph type="title"/>
          </p:nvPr>
        </p:nvSpPr>
        <p:spPr>
          <a:xfrm>
            <a:off x="512700" y="98075"/>
            <a:ext cx="8118600" cy="49146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1100"/>
              <a:buFont typeface="Arial"/>
              <a:buNone/>
            </a:pPr>
            <a:r>
              <a:rPr b="1" lang="en" sz="1100">
                <a:solidFill>
                  <a:srgbClr val="FFFFFF"/>
                </a:solidFill>
                <a:highlight>
                  <a:schemeClr val="dk1"/>
                </a:highlight>
                <a:latin typeface="Consolas"/>
                <a:ea typeface="Consolas"/>
                <a:cs typeface="Consolas"/>
                <a:sym typeface="Consolas"/>
              </a:rPr>
              <a:t>int</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sort(</a:t>
            </a:r>
            <a:r>
              <a:rPr b="1" lang="en" sz="1100">
                <a:solidFill>
                  <a:srgbClr val="FFFFFF"/>
                </a:solidFill>
                <a:highlight>
                  <a:schemeClr val="dk1"/>
                </a:highlight>
                <a:latin typeface="Consolas"/>
                <a:ea typeface="Consolas"/>
                <a:cs typeface="Consolas"/>
                <a:sym typeface="Consolas"/>
              </a:rPr>
              <a:t>int</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arr[])</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   </a:t>
            </a:r>
            <a:r>
              <a:rPr b="1" lang="en" sz="1100">
                <a:solidFill>
                  <a:srgbClr val="FFFFFF"/>
                </a:solidFill>
                <a:highlight>
                  <a:schemeClr val="dk1"/>
                </a:highlight>
                <a:latin typeface="Consolas"/>
                <a:ea typeface="Consolas"/>
                <a:cs typeface="Consolas"/>
                <a:sym typeface="Consolas"/>
              </a:rPr>
              <a:t>int</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n = arr.length;</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t>
            </a:r>
            <a:r>
              <a:rPr b="1" lang="en" sz="1100">
                <a:solidFill>
                  <a:srgbClr val="FFFFFF"/>
                </a:solidFill>
                <a:highlight>
                  <a:schemeClr val="dk1"/>
                </a:highlight>
                <a:latin typeface="Consolas"/>
                <a:ea typeface="Consolas"/>
                <a:cs typeface="Consolas"/>
                <a:sym typeface="Consolas"/>
              </a:rPr>
              <a:t>for</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a:t>
            </a:r>
            <a:r>
              <a:rPr b="1" lang="en" sz="1100">
                <a:solidFill>
                  <a:srgbClr val="FFFFFF"/>
                </a:solidFill>
                <a:highlight>
                  <a:schemeClr val="dk1"/>
                </a:highlight>
                <a:latin typeface="Consolas"/>
                <a:ea typeface="Consolas"/>
                <a:cs typeface="Consolas"/>
                <a:sym typeface="Consolas"/>
              </a:rPr>
              <a:t>int</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gap = n/2; gap &gt; 0; gap /= 2)</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t>
            </a:r>
            <a:endParaRPr sz="1100">
              <a:solidFill>
                <a:srgbClr val="FFFFFF"/>
              </a:solidFill>
              <a:highlight>
                <a:schemeClr val="dk1"/>
              </a:highlight>
              <a:latin typeface="Consolas"/>
              <a:ea typeface="Consolas"/>
              <a:cs typeface="Consolas"/>
              <a:sym typeface="Consolas"/>
            </a:endParaRPr>
          </a:p>
          <a:p>
            <a:pPr indent="457200" lvl="0" marL="457200" rtl="0" algn="l">
              <a:lnSpc>
                <a:spcPct val="100000"/>
              </a:lnSpc>
              <a:spcBef>
                <a:spcPts val="0"/>
              </a:spcBef>
              <a:spcAft>
                <a:spcPts val="0"/>
              </a:spcAft>
              <a:buNone/>
            </a:pPr>
            <a:r>
              <a:rPr b="1" lang="en" sz="1100">
                <a:solidFill>
                  <a:srgbClr val="FFFFFF"/>
                </a:solidFill>
                <a:highlight>
                  <a:schemeClr val="dk1"/>
                </a:highlight>
                <a:latin typeface="Consolas"/>
                <a:ea typeface="Consolas"/>
                <a:cs typeface="Consolas"/>
                <a:sym typeface="Consolas"/>
              </a:rPr>
              <a:t>for</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a:t>
            </a:r>
            <a:r>
              <a:rPr b="1" lang="en" sz="1100">
                <a:solidFill>
                  <a:srgbClr val="FFFFFF"/>
                </a:solidFill>
                <a:highlight>
                  <a:schemeClr val="dk1"/>
                </a:highlight>
                <a:latin typeface="Consolas"/>
                <a:ea typeface="Consolas"/>
                <a:cs typeface="Consolas"/>
                <a:sym typeface="Consolas"/>
              </a:rPr>
              <a:t>int</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i = gap; i &lt; n; i += 1)</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None/>
            </a:pPr>
            <a:r>
              <a:rPr lang="en" sz="11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None/>
            </a:pPr>
            <a:r>
              <a:rPr lang="en" sz="1100">
                <a:solidFill>
                  <a:srgbClr val="FFFFFF"/>
                </a:solidFill>
                <a:highlight>
                  <a:schemeClr val="dk1"/>
                </a:highlight>
                <a:latin typeface="Consolas"/>
                <a:ea typeface="Consolas"/>
                <a:cs typeface="Consolas"/>
                <a:sym typeface="Consolas"/>
              </a:rPr>
              <a:t>               </a:t>
            </a:r>
            <a:r>
              <a:rPr b="1" lang="en" sz="1100">
                <a:solidFill>
                  <a:srgbClr val="FFFFFF"/>
                </a:solidFill>
                <a:highlight>
                  <a:schemeClr val="dk1"/>
                </a:highlight>
                <a:latin typeface="Consolas"/>
                <a:ea typeface="Consolas"/>
                <a:cs typeface="Consolas"/>
                <a:sym typeface="Consolas"/>
              </a:rPr>
              <a:t>int</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temp = arr[i];</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    </a:t>
            </a:r>
            <a:r>
              <a:rPr b="1" lang="en" sz="1100">
                <a:solidFill>
                  <a:srgbClr val="FFFFFF"/>
                </a:solidFill>
                <a:highlight>
                  <a:schemeClr val="dk1"/>
                </a:highlight>
                <a:latin typeface="Consolas"/>
                <a:ea typeface="Consolas"/>
                <a:cs typeface="Consolas"/>
                <a:sym typeface="Consolas"/>
              </a:rPr>
              <a:t>int</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j;</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t>
            </a:r>
            <a:r>
              <a:rPr b="1" lang="en" sz="1100">
                <a:solidFill>
                  <a:srgbClr val="FFFFFF"/>
                </a:solidFill>
                <a:highlight>
                  <a:schemeClr val="dk1"/>
                </a:highlight>
                <a:latin typeface="Consolas"/>
                <a:ea typeface="Consolas"/>
                <a:cs typeface="Consolas"/>
                <a:sym typeface="Consolas"/>
              </a:rPr>
              <a:t>for</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(j = i; j &gt;= gap &amp;&amp; arr[j - gap] &gt; temp; j -= gap)</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arr[j] = arr[j - gap];</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arr[j] = temp;</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t>
            </a:r>
            <a:r>
              <a:rPr b="1" lang="en" sz="1100">
                <a:solidFill>
                  <a:srgbClr val="FFFFFF"/>
                </a:solidFill>
                <a:highlight>
                  <a:schemeClr val="dk1"/>
                </a:highlight>
                <a:latin typeface="Consolas"/>
                <a:ea typeface="Consolas"/>
                <a:cs typeface="Consolas"/>
                <a:sym typeface="Consolas"/>
              </a:rPr>
              <a:t>return</a:t>
            </a:r>
            <a:r>
              <a:rPr lang="en" sz="1200">
                <a:solidFill>
                  <a:srgbClr val="FFFFFF"/>
                </a:solidFill>
                <a:highlight>
                  <a:schemeClr val="dk1"/>
                </a:highlight>
                <a:latin typeface="Consolas"/>
                <a:ea typeface="Consolas"/>
                <a:cs typeface="Consolas"/>
                <a:sym typeface="Consolas"/>
              </a:rPr>
              <a:t> </a:t>
            </a:r>
            <a:r>
              <a:rPr lang="en" sz="1100">
                <a:solidFill>
                  <a:srgbClr val="FFFFFF"/>
                </a:solidFill>
                <a:highlight>
                  <a:schemeClr val="dk1"/>
                </a:highlight>
                <a:latin typeface="Consolas"/>
                <a:ea typeface="Consolas"/>
                <a:cs typeface="Consolas"/>
                <a:sym typeface="Consolas"/>
              </a:rPr>
              <a:t>0;</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1200"/>
              </a:spcBef>
              <a:spcAft>
                <a:spcPts val="0"/>
              </a:spcAft>
              <a:buClr>
                <a:schemeClr val="dk1"/>
              </a:buClr>
              <a:buSzPts val="1100"/>
              <a:buFont typeface="Arial"/>
              <a:buNone/>
            </a:pPr>
            <a:r>
              <a:rPr lang="en" sz="1100">
                <a:solidFill>
                  <a:srgbClr val="FFFFFF"/>
                </a:solidFill>
                <a:highlight>
                  <a:schemeClr val="dk1"/>
                </a:highlight>
                <a:latin typeface="Consolas"/>
                <a:ea typeface="Consolas"/>
                <a:cs typeface="Consolas"/>
                <a:sym typeface="Consolas"/>
              </a:rPr>
              <a:t>    }</a:t>
            </a:r>
            <a:endParaRPr sz="1100">
              <a:solidFill>
                <a:srgbClr val="FFFFFF"/>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6" name="Shape 796"/>
        <p:cNvGrpSpPr/>
        <p:nvPr/>
      </p:nvGrpSpPr>
      <p:grpSpPr>
        <a:xfrm>
          <a:off x="0" y="0"/>
          <a:ext cx="0" cy="0"/>
          <a:chOff x="0" y="0"/>
          <a:chExt cx="0" cy="0"/>
        </a:xfrm>
      </p:grpSpPr>
      <p:sp>
        <p:nvSpPr>
          <p:cNvPr id="797" name="Google Shape;797;p69"/>
          <p:cNvSpPr txBox="1"/>
          <p:nvPr/>
        </p:nvSpPr>
        <p:spPr>
          <a:xfrm>
            <a:off x="0" y="1058777"/>
            <a:ext cx="2490537" cy="3918861"/>
          </a:xfrm>
          <a:prstGeom prst="rect">
            <a:avLst/>
          </a:prstGeom>
          <a:noFill/>
          <a:ln>
            <a:noFill/>
          </a:ln>
        </p:spPr>
        <p:txBody>
          <a:bodyPr anchorCtr="0" anchor="t" bIns="34275" lIns="68575" spcFirstLastPara="1" rIns="68575" wrap="square" tIns="34275">
            <a:spAutoFit/>
          </a:bodyPr>
          <a:lstStyle/>
          <a:p>
            <a:pPr indent="-215900" lvl="0" marL="215900" marR="0" rtl="0" algn="just">
              <a:lnSpc>
                <a:spcPct val="107000"/>
              </a:lnSpc>
              <a:spcBef>
                <a:spcPts val="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Heapsort is based on the heap data structure</a:t>
            </a:r>
            <a:endParaRPr sz="1100"/>
          </a:p>
          <a:p>
            <a:pPr indent="-215900" lvl="0" marL="215900" marR="0" rtl="0" algn="just">
              <a:lnSpc>
                <a:spcPct val="107000"/>
              </a:lnSpc>
              <a:spcBef>
                <a:spcPts val="60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Fast: Heapsort always runs in O(nlogn) time - Space efficient: Heapsort takes (1) additional space</a:t>
            </a:r>
            <a:endParaRPr sz="1100"/>
          </a:p>
          <a:p>
            <a:pPr indent="-215900" lvl="0" marL="215900" marR="0" rtl="0" algn="just">
              <a:lnSpc>
                <a:spcPct val="107000"/>
              </a:lnSpc>
              <a:spcBef>
                <a:spcPts val="60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Slow in practice. While the asymptotic complexity of heap sort makes it look faster than quicksort, in real systems heap sort is often slower</a:t>
            </a:r>
            <a:endParaRPr sz="1100"/>
          </a:p>
          <a:p>
            <a:pPr indent="-215900" lvl="0" marL="215900" marR="0" rtl="0" algn="just">
              <a:lnSpc>
                <a:spcPct val="107000"/>
              </a:lnSpc>
              <a:spcBef>
                <a:spcPts val="60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HeapSort can be useful where memory form better on small datasets usage is limited, such as in embedded systems</a:t>
            </a:r>
            <a:endParaRPr sz="1100"/>
          </a:p>
          <a:p>
            <a:pPr indent="0" lvl="0" marL="0" marR="0" rtl="0" algn="just">
              <a:spcBef>
                <a:spcPts val="60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p:txBody>
      </p:sp>
      <p:sp>
        <p:nvSpPr>
          <p:cNvPr id="798" name="Google Shape;798;p69"/>
          <p:cNvSpPr txBox="1"/>
          <p:nvPr/>
        </p:nvSpPr>
        <p:spPr>
          <a:xfrm>
            <a:off x="3037973" y="1071232"/>
            <a:ext cx="2731169" cy="2938304"/>
          </a:xfrm>
          <a:prstGeom prst="rect">
            <a:avLst/>
          </a:prstGeom>
          <a:noFill/>
          <a:ln>
            <a:noFill/>
          </a:ln>
        </p:spPr>
        <p:txBody>
          <a:bodyPr anchorCtr="0" anchor="t" bIns="34275" lIns="68575" spcFirstLastPara="1" rIns="68575" wrap="square" tIns="34275">
            <a:spAutoFit/>
          </a:bodyPr>
          <a:lstStyle/>
          <a:p>
            <a:pPr indent="-215900" lvl="0" marL="215900" marR="0" rtl="0" algn="just">
              <a:lnSpc>
                <a:spcPct val="107000"/>
              </a:lnSpc>
              <a:spcBef>
                <a:spcPts val="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Quicksort operates by recursively partitioning the array</a:t>
            </a:r>
            <a:endParaRPr sz="1100"/>
          </a:p>
          <a:p>
            <a:pPr indent="-215900" lvl="0" marL="215900" marR="0" rtl="0" algn="just">
              <a:lnSpc>
                <a:spcPct val="107000"/>
              </a:lnSpc>
              <a:spcBef>
                <a:spcPts val="60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Fast. On average, Quicksort runs in O(nlogn) time</a:t>
            </a:r>
            <a:endParaRPr sz="1100"/>
          </a:p>
          <a:p>
            <a:pPr indent="-215900" lvl="0" marL="215900" marR="0" rtl="0" algn="just">
              <a:lnSpc>
                <a:spcPct val="107000"/>
              </a:lnSpc>
              <a:spcBef>
                <a:spcPts val="60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Slow Worst-Case. Although it isn't common, Quicksort can take O(n) in the worst case - Lame implementation may result in stack overflow error, since it may require O(n) nested recursive calls</a:t>
            </a:r>
            <a:endParaRPr sz="1100"/>
          </a:p>
          <a:p>
            <a:pPr indent="-215900" lvl="0" marL="215900" marR="0" rtl="0" algn="just">
              <a:spcBef>
                <a:spcPts val="60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Quicksort perform better on small database</a:t>
            </a:r>
            <a:endParaRPr sz="1100"/>
          </a:p>
        </p:txBody>
      </p:sp>
      <p:sp>
        <p:nvSpPr>
          <p:cNvPr id="799" name="Google Shape;799;p69"/>
          <p:cNvSpPr txBox="1"/>
          <p:nvPr/>
        </p:nvSpPr>
        <p:spPr>
          <a:xfrm>
            <a:off x="6316579" y="1046321"/>
            <a:ext cx="2490536" cy="3600985"/>
          </a:xfrm>
          <a:prstGeom prst="rect">
            <a:avLst/>
          </a:prstGeom>
          <a:noFill/>
          <a:ln>
            <a:noFill/>
          </a:ln>
        </p:spPr>
        <p:txBody>
          <a:bodyPr anchorCtr="0" anchor="t" bIns="34275" lIns="68575" spcFirstLastPara="1" rIns="68575" wrap="square" tIns="34275">
            <a:spAutoFit/>
          </a:bodyPr>
          <a:lstStyle/>
          <a:p>
            <a:pPr indent="-215900" lvl="0" marL="215900" marR="0" rtl="0" algn="just">
              <a:spcBef>
                <a:spcPts val="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Shell sort is a comparison-based sorting. The time complexity of Shell Sort depends on the gap sequence</a:t>
            </a:r>
            <a:endParaRPr sz="1100"/>
          </a:p>
          <a:p>
            <a:pPr indent="0" lvl="0" marL="0" marR="0" rtl="0" algn="just">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a:p>
            <a:pPr indent="-215900" lvl="0" marL="215900" marR="0" rtl="0" algn="just">
              <a:spcBef>
                <a:spcPts val="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Its best-case time complexity is O(n* logn) and the worst case is O(n* log2n).</a:t>
            </a:r>
            <a:endParaRPr sz="1100"/>
          </a:p>
          <a:p>
            <a:pPr indent="-127000" lvl="0" marL="215900" marR="0" rtl="0" algn="just">
              <a:spcBef>
                <a:spcPts val="0"/>
              </a:spcBef>
              <a:spcAft>
                <a:spcPts val="0"/>
              </a:spcAft>
              <a:buClr>
                <a:schemeClr val="dk1"/>
              </a:buClr>
              <a:buSzPts val="1400"/>
              <a:buFont typeface="Arial"/>
              <a:buNone/>
            </a:pPr>
            <a:r>
              <a:t/>
            </a:r>
            <a:endParaRPr b="0" i="0" sz="1400" u="none" cap="none" strike="noStrike">
              <a:solidFill>
                <a:schemeClr val="lt1"/>
              </a:solidFill>
              <a:latin typeface="Times New Roman"/>
              <a:ea typeface="Times New Roman"/>
              <a:cs typeface="Times New Roman"/>
              <a:sym typeface="Times New Roman"/>
            </a:endParaRPr>
          </a:p>
          <a:p>
            <a:pPr indent="-215900" lvl="0" marL="215900" marR="0" rtl="0" algn="just">
              <a:spcBef>
                <a:spcPts val="0"/>
              </a:spcBef>
              <a:spcAft>
                <a:spcPts val="0"/>
              </a:spcAft>
              <a:buClr>
                <a:schemeClr val="lt1"/>
              </a:buClr>
              <a:buSzPts val="1400"/>
              <a:buFont typeface="Arial"/>
              <a:buChar char="•"/>
            </a:pPr>
            <a:r>
              <a:rPr b="0" i="0" lang="en" sz="1400" u="none" cap="none" strike="noStrike">
                <a:solidFill>
                  <a:schemeClr val="lt1"/>
                </a:solidFill>
                <a:latin typeface="Times New Roman"/>
                <a:ea typeface="Times New Roman"/>
                <a:cs typeface="Times New Roman"/>
                <a:sym typeface="Times New Roman"/>
              </a:rPr>
              <a:t>Shell sort can also be used as a sub-algorithm of the introspective sort to sort short subarrays and avoid slowdowns when the recursion depth exceeds a certain threshold.</a:t>
            </a:r>
            <a:endParaRPr sz="1100"/>
          </a:p>
          <a:p>
            <a:pPr indent="0" lvl="0" marL="0" marR="0" rtl="0" algn="just">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00" name="Google Shape;800;p69"/>
          <p:cNvSpPr txBox="1"/>
          <p:nvPr/>
        </p:nvSpPr>
        <p:spPr>
          <a:xfrm>
            <a:off x="144379" y="529390"/>
            <a:ext cx="2117558"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800" u="none" cap="none" strike="noStrike">
                <a:solidFill>
                  <a:schemeClr val="lt1"/>
                </a:solidFill>
                <a:latin typeface="Times New Roman"/>
                <a:ea typeface="Times New Roman"/>
                <a:cs typeface="Times New Roman"/>
                <a:sym typeface="Times New Roman"/>
              </a:rPr>
              <a:t>Heap Sort</a:t>
            </a:r>
            <a:endParaRPr sz="1100"/>
          </a:p>
        </p:txBody>
      </p:sp>
      <p:sp>
        <p:nvSpPr>
          <p:cNvPr id="801" name="Google Shape;801;p69"/>
          <p:cNvSpPr txBox="1"/>
          <p:nvPr/>
        </p:nvSpPr>
        <p:spPr>
          <a:xfrm>
            <a:off x="3230477" y="583532"/>
            <a:ext cx="2117558"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800" u="none" cap="none" strike="noStrike">
                <a:solidFill>
                  <a:schemeClr val="lt1"/>
                </a:solidFill>
                <a:latin typeface="Times New Roman"/>
                <a:ea typeface="Times New Roman"/>
                <a:cs typeface="Times New Roman"/>
                <a:sym typeface="Times New Roman"/>
              </a:rPr>
              <a:t>Quick Sort</a:t>
            </a:r>
            <a:endParaRPr sz="1100"/>
          </a:p>
        </p:txBody>
      </p:sp>
      <p:sp>
        <p:nvSpPr>
          <p:cNvPr id="802" name="Google Shape;802;p69"/>
          <p:cNvSpPr txBox="1"/>
          <p:nvPr/>
        </p:nvSpPr>
        <p:spPr>
          <a:xfrm>
            <a:off x="6551191" y="559469"/>
            <a:ext cx="2117558"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1800" u="none" cap="none" strike="noStrike">
                <a:solidFill>
                  <a:schemeClr val="lt1"/>
                </a:solidFill>
                <a:latin typeface="Times New Roman"/>
                <a:ea typeface="Times New Roman"/>
                <a:cs typeface="Times New Roman"/>
                <a:sym typeface="Times New Roman"/>
              </a:rPr>
              <a:t>Shell Sort</a:t>
            </a:r>
            <a:endParaRPr sz="1100"/>
          </a:p>
        </p:txBody>
      </p:sp>
      <p:sp>
        <p:nvSpPr>
          <p:cNvPr id="803" name="Google Shape;803;p69"/>
          <p:cNvSpPr txBox="1"/>
          <p:nvPr/>
        </p:nvSpPr>
        <p:spPr>
          <a:xfrm>
            <a:off x="2538662" y="156413"/>
            <a:ext cx="4451684" cy="3924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2100" u="none" cap="none" strike="noStrike">
                <a:solidFill>
                  <a:schemeClr val="lt1"/>
                </a:solidFill>
                <a:latin typeface="Times New Roman"/>
                <a:ea typeface="Times New Roman"/>
                <a:cs typeface="Times New Roman"/>
                <a:sym typeface="Times New Roman"/>
              </a:rPr>
              <a:t>Algorithm Comparison </a:t>
            </a:r>
            <a:endParaRPr b="1" i="0" sz="1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70"/>
          <p:cNvPicPr preferRelativeResize="0"/>
          <p:nvPr/>
        </p:nvPicPr>
        <p:blipFill>
          <a:blip r:embed="rId3">
            <a:alphaModFix/>
          </a:blip>
          <a:stretch>
            <a:fillRect/>
          </a:stretch>
        </p:blipFill>
        <p:spPr>
          <a:xfrm>
            <a:off x="-102875" y="0"/>
            <a:ext cx="9246876"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idx="1" type="body"/>
          </p:nvPr>
        </p:nvSpPr>
        <p:spPr>
          <a:xfrm>
            <a:off x="311700" y="2631075"/>
            <a:ext cx="8042100" cy="1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Sorting,</a:t>
            </a:r>
            <a:r>
              <a:rPr lang="en" sz="1500">
                <a:latin typeface="Times New Roman"/>
                <a:ea typeface="Times New Roman"/>
                <a:cs typeface="Times New Roman"/>
                <a:sym typeface="Times New Roman"/>
              </a:rPr>
              <a:t> generally, stands for an arranging the elements of an array or list so that they are placed in some relevant order which may be either ascending or descending.</a:t>
            </a:r>
            <a:endParaRPr sz="1500">
              <a:latin typeface="Times New Roman"/>
              <a:ea typeface="Times New Roman"/>
              <a:cs typeface="Times New Roman"/>
              <a:sym typeface="Times New Roman"/>
            </a:endParaRPr>
          </a:p>
          <a:p>
            <a:pPr indent="0" lvl="0" marL="0" rtl="0" algn="l">
              <a:spcBef>
                <a:spcPts val="1600"/>
              </a:spcBef>
              <a:spcAft>
                <a:spcPts val="1600"/>
              </a:spcAft>
              <a:buNone/>
            </a:pPr>
            <a:r>
              <a:rPr lang="en" sz="1500">
                <a:latin typeface="Times New Roman"/>
                <a:ea typeface="Times New Roman"/>
                <a:cs typeface="Times New Roman"/>
                <a:sym typeface="Times New Roman"/>
              </a:rPr>
              <a:t>Again, s</a:t>
            </a:r>
            <a:r>
              <a:rPr lang="en" sz="1500">
                <a:latin typeface="Times New Roman"/>
                <a:ea typeface="Times New Roman"/>
                <a:cs typeface="Times New Roman"/>
                <a:sym typeface="Times New Roman"/>
              </a:rPr>
              <a:t>orting is any process of arranging items systematically, and has two common, yet distinct meanings: ordering: arranging items in a sequence ordered by some criterion; categorizing: grouping items with similar properties</a:t>
            </a:r>
            <a:endParaRPr sz="1500">
              <a:latin typeface="Times New Roman"/>
              <a:ea typeface="Times New Roman"/>
              <a:cs typeface="Times New Roman"/>
              <a:sym typeface="Times New Roman"/>
            </a:endParaRPr>
          </a:p>
        </p:txBody>
      </p:sp>
      <p:pic>
        <p:nvPicPr>
          <p:cNvPr id="172" name="Google Shape;172;p31"/>
          <p:cNvPicPr preferRelativeResize="0"/>
          <p:nvPr/>
        </p:nvPicPr>
        <p:blipFill>
          <a:blip r:embed="rId3">
            <a:alphaModFix/>
          </a:blip>
          <a:stretch>
            <a:fillRect/>
          </a:stretch>
        </p:blipFill>
        <p:spPr>
          <a:xfrm>
            <a:off x="424575" y="304800"/>
            <a:ext cx="3351980" cy="2326274"/>
          </a:xfrm>
          <a:prstGeom prst="rect">
            <a:avLst/>
          </a:prstGeom>
          <a:noFill/>
          <a:ln>
            <a:noFill/>
          </a:ln>
        </p:spPr>
      </p:pic>
      <p:pic>
        <p:nvPicPr>
          <p:cNvPr id="173" name="Google Shape;173;p31"/>
          <p:cNvPicPr preferRelativeResize="0"/>
          <p:nvPr/>
        </p:nvPicPr>
        <p:blipFill>
          <a:blip r:embed="rId4">
            <a:alphaModFix/>
          </a:blip>
          <a:stretch>
            <a:fillRect/>
          </a:stretch>
        </p:blipFill>
        <p:spPr>
          <a:xfrm>
            <a:off x="3935930" y="304800"/>
            <a:ext cx="4135600" cy="232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idx="1" type="body"/>
          </p:nvPr>
        </p:nvSpPr>
        <p:spPr>
          <a:xfrm>
            <a:off x="300975" y="2673950"/>
            <a:ext cx="8042100" cy="23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A sorting algorithm</a:t>
            </a:r>
            <a:r>
              <a:rPr lang="en" sz="1500">
                <a:latin typeface="Times New Roman"/>
                <a:ea typeface="Times New Roman"/>
                <a:cs typeface="Times New Roman"/>
                <a:sym typeface="Times New Roman"/>
              </a:rPr>
              <a:t> is defined as an algorithm that puts the elements of a list in a certain order, which can be either numerical order, lexicographical order, or any user-defined order </a:t>
            </a:r>
            <a:endParaRPr sz="1500">
              <a:latin typeface="Times New Roman"/>
              <a:ea typeface="Times New Roman"/>
              <a:cs typeface="Times New Roman"/>
              <a:sym typeface="Times New Roman"/>
            </a:endParaRPr>
          </a:p>
          <a:p>
            <a:pPr indent="0" lvl="0" marL="0" rtl="0" algn="l">
              <a:spcBef>
                <a:spcPts val="1600"/>
              </a:spcBef>
              <a:spcAft>
                <a:spcPts val="0"/>
              </a:spcAft>
              <a:buNone/>
            </a:pPr>
            <a:r>
              <a:rPr lang="en" sz="1500">
                <a:latin typeface="Times New Roman"/>
                <a:ea typeface="Times New Roman"/>
                <a:cs typeface="Times New Roman"/>
                <a:sym typeface="Times New Roman"/>
              </a:rPr>
              <a:t>– Bubble, Insertion, Tree </a:t>
            </a:r>
            <a:endParaRPr sz="1500">
              <a:latin typeface="Times New Roman"/>
              <a:ea typeface="Times New Roman"/>
              <a:cs typeface="Times New Roman"/>
              <a:sym typeface="Times New Roman"/>
            </a:endParaRPr>
          </a:p>
          <a:p>
            <a:pPr indent="0" lvl="0" marL="0" rtl="0" algn="l">
              <a:spcBef>
                <a:spcPts val="1600"/>
              </a:spcBef>
              <a:spcAft>
                <a:spcPts val="0"/>
              </a:spcAft>
              <a:buNone/>
            </a:pPr>
            <a:r>
              <a:rPr lang="en" sz="1500">
                <a:latin typeface="Times New Roman"/>
                <a:ea typeface="Times New Roman"/>
                <a:cs typeface="Times New Roman"/>
                <a:sym typeface="Times New Roman"/>
              </a:rPr>
              <a:t>– Selection, Merge, Radix </a:t>
            </a:r>
            <a:endParaRPr sz="1500">
              <a:latin typeface="Times New Roman"/>
              <a:ea typeface="Times New Roman"/>
              <a:cs typeface="Times New Roman"/>
              <a:sym typeface="Times New Roman"/>
            </a:endParaRPr>
          </a:p>
          <a:p>
            <a:pPr indent="0" lvl="0" marL="0" rtl="0" algn="l">
              <a:spcBef>
                <a:spcPts val="1600"/>
              </a:spcBef>
              <a:spcAft>
                <a:spcPts val="1600"/>
              </a:spcAft>
              <a:buNone/>
            </a:pPr>
            <a:r>
              <a:rPr lang="en" sz="1500">
                <a:latin typeface="Times New Roman"/>
                <a:ea typeface="Times New Roman"/>
                <a:cs typeface="Times New Roman"/>
                <a:sym typeface="Times New Roman"/>
              </a:rPr>
              <a:t>– Quick, Heap, Shell </a:t>
            </a:r>
            <a:endParaRPr sz="1500">
              <a:latin typeface="Times New Roman"/>
              <a:ea typeface="Times New Roman"/>
              <a:cs typeface="Times New Roman"/>
              <a:sym typeface="Times New Roman"/>
            </a:endParaRPr>
          </a:p>
        </p:txBody>
      </p:sp>
      <p:pic>
        <p:nvPicPr>
          <p:cNvPr descr="Empty upside down mason jars resting on picket fence posts" id="179" name="Google Shape;179;p32"/>
          <p:cNvPicPr preferRelativeResize="0"/>
          <p:nvPr/>
        </p:nvPicPr>
        <p:blipFill rotWithShape="1">
          <a:blip r:embed="rId3">
            <a:alphaModFix/>
          </a:blip>
          <a:srcRect b="9949" l="9164" r="3636" t="13038"/>
          <a:stretch/>
        </p:blipFill>
        <p:spPr>
          <a:xfrm>
            <a:off x="351925" y="210725"/>
            <a:ext cx="4127099" cy="2420351"/>
          </a:xfrm>
          <a:prstGeom prst="rect">
            <a:avLst/>
          </a:prstGeom>
          <a:noFill/>
          <a:ln>
            <a:noFill/>
          </a:ln>
        </p:spPr>
      </p:pic>
      <p:pic>
        <p:nvPicPr>
          <p:cNvPr id="180" name="Google Shape;180;p32"/>
          <p:cNvPicPr preferRelativeResize="0"/>
          <p:nvPr/>
        </p:nvPicPr>
        <p:blipFill>
          <a:blip r:embed="rId4">
            <a:alphaModFix/>
          </a:blip>
          <a:stretch>
            <a:fillRect/>
          </a:stretch>
        </p:blipFill>
        <p:spPr>
          <a:xfrm>
            <a:off x="5013687" y="210725"/>
            <a:ext cx="3631814" cy="2420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Quicksort</a:t>
            </a:r>
            <a:endParaRPr>
              <a:latin typeface="Times New Roman"/>
              <a:ea typeface="Times New Roman"/>
              <a:cs typeface="Times New Roman"/>
              <a:sym typeface="Times New Roman"/>
            </a:endParaRPr>
          </a:p>
        </p:txBody>
      </p:sp>
      <p:sp>
        <p:nvSpPr>
          <p:cNvPr id="186" name="Google Shape;186;p33"/>
          <p:cNvSpPr txBox="1"/>
          <p:nvPr>
            <p:ph idx="4294967295"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D9EAD3"/>
              </a:solidFill>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idx="1" type="body"/>
          </p:nvPr>
        </p:nvSpPr>
        <p:spPr>
          <a:xfrm>
            <a:off x="311700" y="867950"/>
            <a:ext cx="3999900" cy="3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Quicksort</a:t>
            </a:r>
            <a:r>
              <a:rPr lang="en" sz="1500">
                <a:latin typeface="Times New Roman"/>
                <a:ea typeface="Times New Roman"/>
                <a:cs typeface="Times New Roman"/>
                <a:sym typeface="Times New Roman"/>
              </a:rPr>
              <a:t> is one of the </a:t>
            </a:r>
            <a:r>
              <a:rPr lang="en" sz="1500">
                <a:latin typeface="Times New Roman"/>
                <a:ea typeface="Times New Roman"/>
                <a:cs typeface="Times New Roman"/>
                <a:sym typeface="Times New Roman"/>
              </a:rPr>
              <a:t>sorting</a:t>
            </a:r>
            <a:r>
              <a:rPr lang="en" sz="1500">
                <a:latin typeface="Times New Roman"/>
                <a:ea typeface="Times New Roman"/>
                <a:cs typeface="Times New Roman"/>
                <a:sym typeface="Times New Roman"/>
              </a:rPr>
              <a:t> </a:t>
            </a:r>
            <a:r>
              <a:rPr lang="en" sz="1500">
                <a:latin typeface="Times New Roman"/>
                <a:ea typeface="Times New Roman"/>
                <a:cs typeface="Times New Roman"/>
                <a:sym typeface="Times New Roman"/>
              </a:rPr>
              <a:t>algorithms. </a:t>
            </a:r>
            <a:r>
              <a:rPr lang="en" sz="1500">
                <a:latin typeface="Times New Roman"/>
                <a:ea typeface="Times New Roman"/>
                <a:cs typeface="Times New Roman"/>
                <a:sym typeface="Times New Roman"/>
              </a:rPr>
              <a:t>Developed by British computer scientist Tony Hoare in 1959 and published in 1961, it is still a commonly used algorithm for sorting. When implemented well, it can be somewhat faster than</a:t>
            </a:r>
            <a:r>
              <a:rPr lang="en" sz="1500">
                <a:uFill>
                  <a:noFill/>
                </a:uFill>
                <a:latin typeface="Times New Roman"/>
                <a:ea typeface="Times New Roman"/>
                <a:cs typeface="Times New Roman"/>
                <a:sym typeface="Times New Roman"/>
                <a:hlinkClick r:id="rId3"/>
              </a:rPr>
              <a:t> </a:t>
            </a:r>
            <a:r>
              <a:rPr lang="en" sz="1500">
                <a:latin typeface="Times New Roman"/>
                <a:ea typeface="Times New Roman"/>
                <a:cs typeface="Times New Roman"/>
                <a:sym typeface="Times New Roman"/>
              </a:rPr>
              <a:t>merge sort and about two or three times faster than heapsort.</a:t>
            </a:r>
            <a:r>
              <a:rPr lang="en" sz="1300">
                <a:latin typeface="Times New Roman"/>
                <a:ea typeface="Times New Roman"/>
                <a:cs typeface="Times New Roman"/>
                <a:sym typeface="Times New Roman"/>
              </a:rPr>
              <a:t> </a:t>
            </a:r>
            <a:r>
              <a:rPr lang="en" sz="1300">
                <a:uFill>
                  <a:noFill/>
                </a:uFill>
                <a:latin typeface="Times New Roman"/>
                <a:ea typeface="Times New Roman"/>
                <a:cs typeface="Times New Roman"/>
                <a:sym typeface="Times New Roman"/>
                <a:hlinkClick r:id="rId4"/>
              </a:rPr>
              <a:t> </a:t>
            </a:r>
            <a:endParaRPr sz="1800">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b="1" lang="en" sz="1300">
                <a:latin typeface="Times New Roman"/>
                <a:ea typeface="Times New Roman"/>
                <a:cs typeface="Times New Roman"/>
                <a:sym typeface="Times New Roman"/>
              </a:rPr>
              <a:t>There are many different versions of quickSort that pick pivot in different ways.</a:t>
            </a:r>
            <a:endParaRPr b="1" sz="1300">
              <a:latin typeface="Times New Roman"/>
              <a:ea typeface="Times New Roman"/>
              <a:cs typeface="Times New Roman"/>
              <a:sym typeface="Times New Roman"/>
            </a:endParaRPr>
          </a:p>
          <a:p>
            <a:pPr indent="-311150" lvl="0" marL="457200" rtl="0" algn="l">
              <a:spcBef>
                <a:spcPts val="1600"/>
              </a:spcBef>
              <a:spcAft>
                <a:spcPts val="0"/>
              </a:spcAft>
              <a:buSzPts val="1300"/>
              <a:buFont typeface="Times New Roman"/>
              <a:buChar char="●"/>
            </a:pPr>
            <a:r>
              <a:rPr lang="en" sz="1300">
                <a:latin typeface="Times New Roman"/>
                <a:ea typeface="Times New Roman"/>
                <a:cs typeface="Times New Roman"/>
                <a:sym typeface="Times New Roman"/>
              </a:rPr>
              <a:t>Always pick first element as pivot.</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Always pick last element as pivot (implemented below)</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Pick a random element as pivot.</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Pick median as pivot.</a:t>
            </a:r>
            <a:endParaRPr sz="1300">
              <a:latin typeface="Times New Roman"/>
              <a:ea typeface="Times New Roman"/>
              <a:cs typeface="Times New Roman"/>
              <a:sym typeface="Times New Roman"/>
            </a:endParaRPr>
          </a:p>
          <a:p>
            <a:pPr indent="0" lvl="0" marL="0" rtl="0" algn="l">
              <a:spcBef>
                <a:spcPts val="1200"/>
              </a:spcBef>
              <a:spcAft>
                <a:spcPts val="1600"/>
              </a:spcAft>
              <a:buNone/>
            </a:pPr>
            <a:r>
              <a:t/>
            </a:r>
            <a:endParaRPr sz="1700"/>
          </a:p>
        </p:txBody>
      </p:sp>
      <p:sp>
        <p:nvSpPr>
          <p:cNvPr id="192" name="Google Shape;192;p34"/>
          <p:cNvSpPr txBox="1"/>
          <p:nvPr>
            <p:ph idx="2" type="body"/>
          </p:nvPr>
        </p:nvSpPr>
        <p:spPr>
          <a:xfrm>
            <a:off x="4375825" y="867950"/>
            <a:ext cx="44565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The quick sort algorithm works as follows: </a:t>
            </a:r>
            <a:endParaRPr b="1" sz="1500">
              <a:latin typeface="Times New Roman"/>
              <a:ea typeface="Times New Roman"/>
              <a:cs typeface="Times New Roman"/>
              <a:sym typeface="Times New Roman"/>
            </a:endParaRPr>
          </a:p>
          <a:p>
            <a:pPr indent="0" lvl="0" marL="0" rtl="0" algn="l">
              <a:spcBef>
                <a:spcPts val="1600"/>
              </a:spcBef>
              <a:spcAft>
                <a:spcPts val="0"/>
              </a:spcAft>
              <a:buNone/>
            </a:pPr>
            <a:r>
              <a:rPr lang="en" sz="1500">
                <a:latin typeface="Times New Roman"/>
                <a:ea typeface="Times New Roman"/>
                <a:cs typeface="Times New Roman"/>
                <a:sym typeface="Times New Roman"/>
              </a:rPr>
              <a:t>1. Program selects an element pivot from the array elements.</a:t>
            </a:r>
            <a:endParaRPr sz="1500">
              <a:latin typeface="Times New Roman"/>
              <a:ea typeface="Times New Roman"/>
              <a:cs typeface="Times New Roman"/>
              <a:sym typeface="Times New Roman"/>
            </a:endParaRPr>
          </a:p>
          <a:p>
            <a:pPr indent="0" lvl="0" marL="0" rtl="0" algn="l">
              <a:spcBef>
                <a:spcPts val="1600"/>
              </a:spcBef>
              <a:spcAft>
                <a:spcPts val="0"/>
              </a:spcAft>
              <a:buNone/>
            </a:pPr>
            <a:r>
              <a:rPr lang="en" sz="1500">
                <a:latin typeface="Times New Roman"/>
                <a:ea typeface="Times New Roman"/>
                <a:cs typeface="Times New Roman"/>
                <a:sym typeface="Times New Roman"/>
              </a:rPr>
              <a:t>2.  It rearranges the elements in the array in such a way that all elements that are less than the pivot appear before the pivot and all elements greater than the pivot element come after it </a:t>
            </a:r>
            <a:endParaRPr sz="1500">
              <a:latin typeface="Times New Roman"/>
              <a:ea typeface="Times New Roman"/>
              <a:cs typeface="Times New Roman"/>
              <a:sym typeface="Times New Roman"/>
            </a:endParaRPr>
          </a:p>
          <a:p>
            <a:pPr indent="0" lvl="0" marL="0" rtl="0" algn="l">
              <a:spcBef>
                <a:spcPts val="1600"/>
              </a:spcBef>
              <a:spcAft>
                <a:spcPts val="1600"/>
              </a:spcAft>
              <a:buNone/>
            </a:pPr>
            <a:r>
              <a:rPr lang="en" sz="1500">
                <a:latin typeface="Times New Roman"/>
                <a:ea typeface="Times New Roman"/>
                <a:cs typeface="Times New Roman"/>
                <a:sym typeface="Times New Roman"/>
              </a:rPr>
              <a:t>3. It recursively sorts the two sub-arrays thus obtained</a:t>
            </a:r>
            <a:endParaRPr sz="1300">
              <a:latin typeface="Times New Roman"/>
              <a:ea typeface="Times New Roman"/>
              <a:cs typeface="Times New Roman"/>
              <a:sym typeface="Times New Roman"/>
            </a:endParaRPr>
          </a:p>
        </p:txBody>
      </p:sp>
      <p:sp>
        <p:nvSpPr>
          <p:cNvPr id="193" name="Google Shape;193;p34"/>
          <p:cNvSpPr txBox="1"/>
          <p:nvPr>
            <p:ph type="title"/>
          </p:nvPr>
        </p:nvSpPr>
        <p:spPr>
          <a:xfrm>
            <a:off x="483150" y="107150"/>
            <a:ext cx="8520600" cy="7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Quicksort-How it works?</a:t>
            </a:r>
            <a:endParaRPr b="1">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idx="2" type="body"/>
          </p:nvPr>
        </p:nvSpPr>
        <p:spPr>
          <a:xfrm>
            <a:off x="390825" y="964400"/>
            <a:ext cx="8441400" cy="36045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b="1" lang="en" sz="1500">
                <a:latin typeface="Times New Roman"/>
                <a:ea typeface="Times New Roman"/>
                <a:cs typeface="Times New Roman"/>
                <a:sym typeface="Times New Roman"/>
              </a:rPr>
              <a:t>1. Selecting the Pivot Element</a:t>
            </a:r>
            <a:endParaRPr b="1" sz="1500">
              <a:latin typeface="Times New Roman"/>
              <a:ea typeface="Times New Roman"/>
              <a:cs typeface="Times New Roman"/>
              <a:sym typeface="Times New Roman"/>
            </a:endParaRPr>
          </a:p>
          <a:p>
            <a:pPr indent="0" lvl="0" marL="457200" rtl="0" algn="l">
              <a:spcBef>
                <a:spcPts val="1200"/>
              </a:spcBef>
              <a:spcAft>
                <a:spcPts val="0"/>
              </a:spcAft>
              <a:buNone/>
            </a:pPr>
            <a:r>
              <a:rPr lang="en" sz="1500">
                <a:latin typeface="Times New Roman"/>
                <a:ea typeface="Times New Roman"/>
                <a:cs typeface="Times New Roman"/>
                <a:sym typeface="Times New Roman"/>
              </a:rPr>
              <a:t>Depending of different variations of quicksort algorithm the pivot element could be selected from different positions. Here, we will be selecting the rightmost element of the array as the pivot element.</a:t>
            </a:r>
            <a:endParaRPr sz="1500">
              <a:latin typeface="Times New Roman"/>
              <a:ea typeface="Times New Roman"/>
              <a:cs typeface="Times New Roman"/>
              <a:sym typeface="Times New Roman"/>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457200" lvl="0" marL="0" rtl="0" algn="l">
              <a:spcBef>
                <a:spcPts val="1200"/>
              </a:spcBef>
              <a:spcAft>
                <a:spcPts val="0"/>
              </a:spcAft>
              <a:buClr>
                <a:schemeClr val="dk1"/>
              </a:buClr>
              <a:buSzPts val="1100"/>
              <a:buFont typeface="Arial"/>
              <a:buNone/>
            </a:pPr>
            <a:r>
              <a:rPr b="1" lang="en" sz="1500">
                <a:latin typeface="Times New Roman"/>
                <a:ea typeface="Times New Roman"/>
                <a:cs typeface="Times New Roman"/>
                <a:sym typeface="Times New Roman"/>
              </a:rPr>
              <a:t>2. Rearranging the Array</a:t>
            </a:r>
            <a:endParaRPr b="1" sz="1500">
              <a:latin typeface="Times New Roman"/>
              <a:ea typeface="Times New Roman"/>
              <a:cs typeface="Times New Roman"/>
              <a:sym typeface="Times New Roman"/>
            </a:endParaRPr>
          </a:p>
          <a:p>
            <a:pPr indent="0" lvl="0" marL="457200" rtl="0" algn="l">
              <a:spcBef>
                <a:spcPts val="1200"/>
              </a:spcBef>
              <a:spcAft>
                <a:spcPts val="0"/>
              </a:spcAft>
              <a:buNone/>
            </a:pPr>
            <a:r>
              <a:rPr lang="en" sz="1500">
                <a:latin typeface="Times New Roman"/>
                <a:ea typeface="Times New Roman"/>
                <a:cs typeface="Times New Roman"/>
                <a:sym typeface="Times New Roman"/>
              </a:rPr>
              <a:t>Now the elements of the array are rearranged so that elements that are smaller than the pivot are put on the left and the elements greater than the pivot are put on the right.</a:t>
            </a:r>
            <a:endParaRPr sz="1500">
              <a:latin typeface="Times New Roman"/>
              <a:ea typeface="Times New Roman"/>
              <a:cs typeface="Times New Roman"/>
              <a:sym typeface="Times New Roman"/>
            </a:endParaRPr>
          </a:p>
          <a:p>
            <a:pPr indent="0" lvl="0" marL="457200" rtl="0" algn="l">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0"/>
              </a:spcAft>
              <a:buNone/>
            </a:pPr>
            <a:r>
              <a:t/>
            </a:r>
            <a:endParaRPr sz="1100">
              <a:latin typeface="Arial"/>
              <a:ea typeface="Arial"/>
              <a:cs typeface="Arial"/>
              <a:sym typeface="Arial"/>
            </a:endParaRPr>
          </a:p>
          <a:p>
            <a:pPr indent="0" lvl="0" marL="457200" rtl="0" algn="l">
              <a:spcBef>
                <a:spcPts val="1200"/>
              </a:spcBef>
              <a:spcAft>
                <a:spcPts val="1600"/>
              </a:spcAft>
              <a:buNone/>
            </a:pPr>
            <a:r>
              <a:t/>
            </a:r>
            <a:endParaRPr b="1" sz="1600"/>
          </a:p>
        </p:txBody>
      </p:sp>
      <p:sp>
        <p:nvSpPr>
          <p:cNvPr id="199" name="Google Shape;199;p35"/>
          <p:cNvSpPr txBox="1"/>
          <p:nvPr>
            <p:ph type="title"/>
          </p:nvPr>
        </p:nvSpPr>
        <p:spPr>
          <a:xfrm>
            <a:off x="311700" y="171450"/>
            <a:ext cx="8520600" cy="707100"/>
          </a:xfrm>
          <a:prstGeom prst="rect">
            <a:avLst/>
          </a:prstGeom>
        </p:spPr>
        <p:txBody>
          <a:bodyPr anchorCtr="0" anchor="t" bIns="91425" lIns="91425" spcFirstLastPara="1" rIns="91425" wrap="square" tIns="91425">
            <a:noAutofit/>
          </a:bodyPr>
          <a:lstStyle/>
          <a:p>
            <a:pPr indent="0" lvl="0" marL="457200" rtl="0" algn="l">
              <a:lnSpc>
                <a:spcPct val="115000"/>
              </a:lnSpc>
              <a:spcBef>
                <a:spcPts val="1800"/>
              </a:spcBef>
              <a:spcAft>
                <a:spcPts val="0"/>
              </a:spcAft>
              <a:buNone/>
            </a:pPr>
            <a:r>
              <a:rPr b="1" lang="en" sz="2400">
                <a:latin typeface="Times New Roman"/>
                <a:ea typeface="Times New Roman"/>
                <a:cs typeface="Times New Roman"/>
                <a:sym typeface="Times New Roman"/>
              </a:rPr>
              <a:t>Mechanics </a:t>
            </a:r>
            <a:r>
              <a:rPr b="1" lang="en" sz="2400">
                <a:latin typeface="Times New Roman"/>
                <a:ea typeface="Times New Roman"/>
                <a:cs typeface="Times New Roman"/>
                <a:sym typeface="Times New Roman"/>
              </a:rPr>
              <a:t>of Quicksort Algorithm</a:t>
            </a:r>
            <a:endParaRPr b="1" sz="2400">
              <a:latin typeface="Times New Roman"/>
              <a:ea typeface="Times New Roman"/>
              <a:cs typeface="Times New Roman"/>
              <a:sym typeface="Times New Roman"/>
            </a:endParaRPr>
          </a:p>
          <a:p>
            <a:pPr indent="0" lvl="0" marL="457200" rtl="0" algn="l">
              <a:lnSpc>
                <a:spcPct val="115000"/>
              </a:lnSpc>
              <a:spcBef>
                <a:spcPts val="1800"/>
              </a:spcBef>
              <a:spcAft>
                <a:spcPts val="0"/>
              </a:spcAft>
              <a:buNone/>
            </a:pPr>
            <a:r>
              <a:t/>
            </a:r>
            <a:endParaRPr b="1" sz="1700">
              <a:latin typeface="Arial"/>
              <a:ea typeface="Arial"/>
              <a:cs typeface="Arial"/>
              <a:sym typeface="Arial"/>
            </a:endParaRPr>
          </a:p>
          <a:p>
            <a:pPr indent="0" lvl="0" marL="0" rtl="0" algn="l">
              <a:spcBef>
                <a:spcPts val="400"/>
              </a:spcBef>
              <a:spcAft>
                <a:spcPts val="0"/>
              </a:spcAft>
              <a:buNone/>
            </a:pPr>
            <a:r>
              <a:t/>
            </a:r>
            <a:endParaRPr/>
          </a:p>
        </p:txBody>
      </p:sp>
      <p:pic>
        <p:nvPicPr>
          <p:cNvPr id="200" name="Google Shape;200;p35"/>
          <p:cNvPicPr preferRelativeResize="0"/>
          <p:nvPr/>
        </p:nvPicPr>
        <p:blipFill>
          <a:blip r:embed="rId3">
            <a:alphaModFix/>
          </a:blip>
          <a:stretch>
            <a:fillRect/>
          </a:stretch>
        </p:blipFill>
        <p:spPr>
          <a:xfrm>
            <a:off x="3015961" y="2265150"/>
            <a:ext cx="3191139" cy="613200"/>
          </a:xfrm>
          <a:prstGeom prst="rect">
            <a:avLst/>
          </a:prstGeom>
          <a:noFill/>
          <a:ln>
            <a:noFill/>
          </a:ln>
        </p:spPr>
      </p:pic>
      <p:pic>
        <p:nvPicPr>
          <p:cNvPr id="201" name="Google Shape;201;p35"/>
          <p:cNvPicPr preferRelativeResize="0"/>
          <p:nvPr/>
        </p:nvPicPr>
        <p:blipFill>
          <a:blip r:embed="rId4">
            <a:alphaModFix/>
          </a:blip>
          <a:stretch>
            <a:fillRect/>
          </a:stretch>
        </p:blipFill>
        <p:spPr>
          <a:xfrm>
            <a:off x="2976437" y="4035052"/>
            <a:ext cx="3191116" cy="61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